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E2E83-B051-4E92-9707-68F2037DA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B8474-CEDD-46EC-8249-9544DB4FF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9F08E-F724-4C1D-908B-2C848B49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9C9B4-68B0-45B8-97E2-9B987435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C9217-64AE-4CF1-8594-1D871528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8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DBF5C-D413-4570-8C2A-402681971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A15DFD-CBC5-474A-BDB3-ED2A99B3F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9497F-E959-4334-8F51-11706D44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6FB7E-F2D5-48D3-BF6C-22C973EC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D4EC1-97E4-4B37-948F-D413A351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86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E0C8F8-9CDC-4CDF-9F76-6BD933768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64525-26FD-4CA4-8B7A-67DFB7477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FB78F-BCBB-41AB-B89E-4A541224A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F6126-D54B-4D06-882A-111AD59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F9ED5-DDFC-4D35-975E-D8217E74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02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B31D-9FBB-466B-B102-EF56E296C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D78E0-EE27-448A-83A7-C6E9F77C9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2519F-4154-4CD3-8ABB-0F666AA2A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47BB3-543D-4E4E-8D80-C210C305A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D76A4-6C7B-40A6-9BDA-18C1A8ED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8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DA9CE-3717-4578-8A25-D24C334EE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92B83-BEEF-4B63-8421-E279DC661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2EABF-6249-403D-B794-BA7E729DD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B8C7-C042-4EBC-BA3E-32E82F96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FFD89-5AC1-4BF8-9DCF-D625B3C7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28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C215-31EC-48E5-A167-F58C6A589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DDCFB-70F3-495E-8BC5-69F011E17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2553F-ABD3-4CB7-8C7B-3ECA10151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105C0-CA11-4147-9DD3-660AF4BC8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C9C1A-EB50-47E7-B896-B3FBB6358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B1912-3E48-41F7-911D-9E973210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18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1B121-4928-44D6-84A7-1F061CA5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C42D7-C302-46A2-8B79-F99B0E9A3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FC211-4450-45F8-9AF1-9757974EB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4FA382-EDB4-4D61-BD58-BD5C9D7F4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AFD3B2-6C0F-4EBC-85EB-C7447E2F7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44EC57-58C1-4581-A104-BE06B8FE5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984636-1875-4FC6-A231-48BE68D3C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B6635B-A128-4D2F-BD5D-F9716241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59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D5A3-454D-4C91-AF9C-8C43C10C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6C6E39-BBFC-43C4-A253-FA93B79B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A4083-2B5C-44E8-8B00-4DEF22FDF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079AE-53B9-45F5-813A-9FCD8870C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20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80AC0D-7F13-4362-9760-6EBE8D6C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C9A44-6541-4611-BD79-ED1BF021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177D8-A360-4E46-B11F-6585BDBE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8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29B83-9A1B-45E0-B713-EFF44F2B2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FF8D6-A280-441E-87A9-669C001D9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73F66-1A70-4AF0-B086-6A39D2D45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C212F-24A8-43C1-BED0-F0114CCB1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9B3E5-2801-434F-B944-6B35F9B26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F41DB-B3CC-4C81-9609-3869C7D3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0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7705-9A24-42EE-B807-D78E3097C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E24DB-A024-4CC5-90FB-20F7E3878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C76EA-F953-4B4C-B438-9F1CD5DC6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81D05-89FD-41A2-AAD3-15D73E0C9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6C8EB-B82D-4423-A714-910FF2FF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22B64-1866-4BE1-B525-47BC11A9E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73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7F919D-6287-4DEA-86F1-66ACFBB23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36D71-718C-4718-8F55-20CFABD18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81354-2898-4A73-BEFB-155E0AC47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A2A0-5837-4638-8E6A-C127EC8050EA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554A6-42E7-4A72-9A0B-9FAEB44C4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0DDDE-D1BB-4362-84A7-B03048B32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6DF1F-F07E-4A90-BB3F-81A2506A4B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25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E1D7-A4E0-4451-A252-611A660DB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0938" y="599848"/>
            <a:ext cx="9144000" cy="1039812"/>
          </a:xfrm>
        </p:spPr>
        <p:txBody>
          <a:bodyPr/>
          <a:lstStyle/>
          <a:p>
            <a:r>
              <a:rPr lang="en-GB" dirty="0">
                <a:latin typeface="Montserrat Light" pitchFamily="2" charset="0"/>
              </a:rPr>
              <a:t>Look at God’s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39F29-C594-474E-AA72-861F83E19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42309"/>
            <a:ext cx="9144000" cy="3115491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>
                <a:latin typeface="Montserrat Light" pitchFamily="2" charset="0"/>
              </a:rPr>
              <a:t>1 John 4:7 – 11</a:t>
            </a:r>
          </a:p>
          <a:p>
            <a:r>
              <a:rPr lang="en-GB" dirty="0">
                <a:latin typeface="Montserrat Light" pitchFamily="2" charset="0"/>
              </a:rPr>
              <a:t>How did God show us that he loved us?</a:t>
            </a:r>
          </a:p>
          <a:p>
            <a:r>
              <a:rPr lang="en-GB" dirty="0">
                <a:latin typeface="Montserrat Light" pitchFamily="2" charset="0"/>
              </a:rPr>
              <a:t>Why should we show love to each other?</a:t>
            </a:r>
          </a:p>
          <a:p>
            <a:r>
              <a:rPr lang="en-GB" b="1" dirty="0">
                <a:latin typeface="Montserrat Light" pitchFamily="2" charset="0"/>
              </a:rPr>
              <a:t>Romans 8:38 – 39</a:t>
            </a:r>
            <a:endParaRPr lang="en-GB" dirty="0">
              <a:latin typeface="Montserrat Light" pitchFamily="2" charset="0"/>
            </a:endParaRPr>
          </a:p>
          <a:p>
            <a:r>
              <a:rPr lang="en-GB" dirty="0">
                <a:latin typeface="Montserrat Light" pitchFamily="2" charset="0"/>
              </a:rPr>
              <a:t>Why can we be confident about ourselves if we know that God</a:t>
            </a:r>
            <a:br>
              <a:rPr lang="en-GB" dirty="0">
                <a:latin typeface="Montserrat Light" pitchFamily="2" charset="0"/>
              </a:rPr>
            </a:br>
            <a:r>
              <a:rPr lang="en-GB" dirty="0">
                <a:latin typeface="Montserrat Light" pitchFamily="2" charset="0"/>
              </a:rPr>
              <a:t> loves us?</a:t>
            </a:r>
          </a:p>
          <a:p>
            <a:r>
              <a:rPr lang="en-GB" dirty="0">
                <a:latin typeface="Montserrat Light" pitchFamily="2" charset="0"/>
              </a:rPr>
              <a:t>How should knowing God's love make a difference to us </a:t>
            </a:r>
            <a:r>
              <a:rPr lang="en-GB">
                <a:latin typeface="Montserrat Light" pitchFamily="2" charset="0"/>
              </a:rPr>
              <a:t>in </a:t>
            </a:r>
            <a:br>
              <a:rPr lang="en-GB">
                <a:latin typeface="Montserrat Light" pitchFamily="2" charset="0"/>
              </a:rPr>
            </a:br>
            <a:r>
              <a:rPr lang="en-GB">
                <a:latin typeface="Montserrat Light" pitchFamily="2" charset="0"/>
              </a:rPr>
              <a:t>every-day </a:t>
            </a:r>
            <a:r>
              <a:rPr lang="en-GB" dirty="0">
                <a:latin typeface="Montserrat Light" pitchFamily="2" charset="0"/>
              </a:rPr>
              <a:t>life?</a:t>
            </a:r>
          </a:p>
          <a:p>
            <a:r>
              <a:rPr lang="en-GB" dirty="0">
                <a:latin typeface="Montserrat Light" pitchFamily="2" charset="0"/>
              </a:rPr>
              <a:t>Can anything separate us from God's love, or is God always with us?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BE1916-D224-4BAC-B74A-9100F78D0DF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3467" y="5478356"/>
            <a:ext cx="1993565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3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Light</vt:lpstr>
      <vt:lpstr>Office Theme</vt:lpstr>
      <vt:lpstr>Look at God’s 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item</dc:title>
  <dc:creator>Serena McCarthy</dc:creator>
  <cp:lastModifiedBy>Emma Caldwell</cp:lastModifiedBy>
  <cp:revision>6</cp:revision>
  <dcterms:created xsi:type="dcterms:W3CDTF">2020-02-18T12:47:53Z</dcterms:created>
  <dcterms:modified xsi:type="dcterms:W3CDTF">2020-05-22T15:24:55Z</dcterms:modified>
</cp:coreProperties>
</file>