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23" r:id="rId5"/>
    <p:sldId id="324" r:id="rId6"/>
    <p:sldId id="325" r:id="rId7"/>
    <p:sldId id="271" r:id="rId8"/>
    <p:sldId id="318" r:id="rId9"/>
    <p:sldId id="319" r:id="rId10"/>
    <p:sldId id="329" r:id="rId11"/>
    <p:sldId id="328" r:id="rId12"/>
    <p:sldId id="332" r:id="rId13"/>
    <p:sldId id="349" r:id="rId14"/>
    <p:sldId id="350" r:id="rId15"/>
    <p:sldId id="351" r:id="rId16"/>
    <p:sldId id="302" r:id="rId17"/>
    <p:sldId id="317" r:id="rId18"/>
    <p:sldId id="356" r:id="rId19"/>
    <p:sldId id="331" r:id="rId20"/>
    <p:sldId id="354" r:id="rId21"/>
    <p:sldId id="355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6F4B33"/>
    <a:srgbClr val="A57F5A"/>
    <a:srgbClr val="9F7653"/>
    <a:srgbClr val="24170F"/>
    <a:srgbClr val="3E281B"/>
    <a:srgbClr val="9B6F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Long" userId="3d38f8b3-fe7a-4a49-8635-fcc94c06c08a" providerId="ADAL" clId="{14BE2DCF-BDD7-44D3-93AA-3F6CA33FB019}"/>
    <pc:docChg chg="delSld modSld sldOrd delMainMaster">
      <pc:chgData name="Anna Long" userId="3d38f8b3-fe7a-4a49-8635-fcc94c06c08a" providerId="ADAL" clId="{14BE2DCF-BDD7-44D3-93AA-3F6CA33FB019}" dt="2020-04-19T12:48:30.398" v="8"/>
      <pc:docMkLst>
        <pc:docMk/>
      </pc:docMkLst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747961244" sldId="256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0" sldId="261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4168096272" sldId="262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457007402" sldId="263"/>
        </pc:sldMkLst>
      </pc:sldChg>
      <pc:sldChg chg="del">
        <pc:chgData name="Anna Long" userId="3d38f8b3-fe7a-4a49-8635-fcc94c06c08a" providerId="ADAL" clId="{14BE2DCF-BDD7-44D3-93AA-3F6CA33FB019}" dt="2020-04-19T12:48:06.950" v="3" actId="47"/>
        <pc:sldMkLst>
          <pc:docMk/>
          <pc:sldMk cId="1444478170" sldId="265"/>
        </pc:sldMkLst>
      </pc:sldChg>
      <pc:sldChg chg="del">
        <pc:chgData name="Anna Long" userId="3d38f8b3-fe7a-4a49-8635-fcc94c06c08a" providerId="ADAL" clId="{14BE2DCF-BDD7-44D3-93AA-3F6CA33FB019}" dt="2020-04-19T12:48:06.950" v="3" actId="47"/>
        <pc:sldMkLst>
          <pc:docMk/>
          <pc:sldMk cId="1148638393" sldId="266"/>
        </pc:sldMkLst>
      </pc:sldChg>
      <pc:sldChg chg="del">
        <pc:chgData name="Anna Long" userId="3d38f8b3-fe7a-4a49-8635-fcc94c06c08a" providerId="ADAL" clId="{14BE2DCF-BDD7-44D3-93AA-3F6CA33FB019}" dt="2020-04-19T12:48:06.950" v="3" actId="47"/>
        <pc:sldMkLst>
          <pc:docMk/>
          <pc:sldMk cId="2342038205" sldId="267"/>
        </pc:sldMkLst>
      </pc:sldChg>
      <pc:sldChg chg="del">
        <pc:chgData name="Anna Long" userId="3d38f8b3-fe7a-4a49-8635-fcc94c06c08a" providerId="ADAL" clId="{14BE2DCF-BDD7-44D3-93AA-3F6CA33FB019}" dt="2020-04-19T12:48:06.950" v="3" actId="47"/>
        <pc:sldMkLst>
          <pc:docMk/>
          <pc:sldMk cId="2412251731" sldId="268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1066237757" sldId="269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1263626638" sldId="270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3611771827" sldId="272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37267068" sldId="273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4013563722" sldId="274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264388973" sldId="275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449049763" sldId="276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3520069971" sldId="277"/>
        </pc:sldMkLst>
      </pc:sldChg>
      <pc:sldChg chg="del">
        <pc:chgData name="Anna Long" userId="3d38f8b3-fe7a-4a49-8635-fcc94c06c08a" providerId="ADAL" clId="{14BE2DCF-BDD7-44D3-93AA-3F6CA33FB019}" dt="2020-04-19T12:48:06.950" v="3" actId="47"/>
        <pc:sldMkLst>
          <pc:docMk/>
          <pc:sldMk cId="921481596" sldId="278"/>
        </pc:sldMkLst>
      </pc:sldChg>
      <pc:sldChg chg="ord">
        <pc:chgData name="Anna Long" userId="3d38f8b3-fe7a-4a49-8635-fcc94c06c08a" providerId="ADAL" clId="{14BE2DCF-BDD7-44D3-93AA-3F6CA33FB019}" dt="2020-04-19T12:48:30.398" v="8"/>
        <pc:sldMkLst>
          <pc:docMk/>
          <pc:sldMk cId="2370046429" sldId="302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476558200" sldId="308"/>
        </pc:sldMkLst>
      </pc:sldChg>
      <pc:sldChg chg="del">
        <pc:chgData name="Anna Long" userId="3d38f8b3-fe7a-4a49-8635-fcc94c06c08a" providerId="ADAL" clId="{14BE2DCF-BDD7-44D3-93AA-3F6CA33FB019}" dt="2020-04-19T12:48:06.950" v="3" actId="47"/>
        <pc:sldMkLst>
          <pc:docMk/>
          <pc:sldMk cId="2788151806" sldId="316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0" sldId="326"/>
        </pc:sldMkLst>
      </pc:sldChg>
      <pc:sldChg chg="del">
        <pc:chgData name="Anna Long" userId="3d38f8b3-fe7a-4a49-8635-fcc94c06c08a" providerId="ADAL" clId="{14BE2DCF-BDD7-44D3-93AA-3F6CA33FB019}" dt="2020-04-19T12:47:44.378" v="0" actId="47"/>
        <pc:sldMkLst>
          <pc:docMk/>
          <pc:sldMk cId="0" sldId="335"/>
        </pc:sldMkLst>
      </pc:sldChg>
      <pc:sldChg chg="del">
        <pc:chgData name="Anna Long" userId="3d38f8b3-fe7a-4a49-8635-fcc94c06c08a" providerId="ADAL" clId="{14BE2DCF-BDD7-44D3-93AA-3F6CA33FB019}" dt="2020-04-19T12:47:44.378" v="0" actId="47"/>
        <pc:sldMkLst>
          <pc:docMk/>
          <pc:sldMk cId="0" sldId="336"/>
        </pc:sldMkLst>
      </pc:sldChg>
      <pc:sldChg chg="del">
        <pc:chgData name="Anna Long" userId="3d38f8b3-fe7a-4a49-8635-fcc94c06c08a" providerId="ADAL" clId="{14BE2DCF-BDD7-44D3-93AA-3F6CA33FB019}" dt="2020-04-19T12:47:44.378" v="0" actId="47"/>
        <pc:sldMkLst>
          <pc:docMk/>
          <pc:sldMk cId="0" sldId="337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2047533782" sldId="341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3070338939" sldId="343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857683" sldId="344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3540206163" sldId="345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3868177355" sldId="346"/>
        </pc:sldMkLst>
      </pc:sldChg>
      <pc:sldChg chg="del">
        <pc:chgData name="Anna Long" userId="3d38f8b3-fe7a-4a49-8635-fcc94c06c08a" providerId="ADAL" clId="{14BE2DCF-BDD7-44D3-93AA-3F6CA33FB019}" dt="2020-04-19T12:48:18.050" v="4" actId="47"/>
        <pc:sldMkLst>
          <pc:docMk/>
          <pc:sldMk cId="2643629175" sldId="347"/>
        </pc:sldMkLst>
      </pc:sldChg>
      <pc:sldChg chg="del">
        <pc:chgData name="Anna Long" userId="3d38f8b3-fe7a-4a49-8635-fcc94c06c08a" providerId="ADAL" clId="{14BE2DCF-BDD7-44D3-93AA-3F6CA33FB019}" dt="2020-04-19T12:47:44.378" v="0" actId="47"/>
        <pc:sldMkLst>
          <pc:docMk/>
          <pc:sldMk cId="2686200614" sldId="357"/>
        </pc:sldMkLst>
      </pc:sldChg>
      <pc:sldChg chg="del">
        <pc:chgData name="Anna Long" userId="3d38f8b3-fe7a-4a49-8635-fcc94c06c08a" providerId="ADAL" clId="{14BE2DCF-BDD7-44D3-93AA-3F6CA33FB019}" dt="2020-04-19T12:47:45.929" v="1" actId="47"/>
        <pc:sldMkLst>
          <pc:docMk/>
          <pc:sldMk cId="4027408942" sldId="358"/>
        </pc:sldMkLst>
      </pc:sldChg>
      <pc:sldChg chg="del">
        <pc:chgData name="Anna Long" userId="3d38f8b3-fe7a-4a49-8635-fcc94c06c08a" providerId="ADAL" clId="{14BE2DCF-BDD7-44D3-93AA-3F6CA33FB019}" dt="2020-04-19T12:48:06.950" v="3" actId="47"/>
        <pc:sldMkLst>
          <pc:docMk/>
          <pc:sldMk cId="3058581584" sldId="360"/>
        </pc:sldMkLst>
      </pc:sldChg>
      <pc:sldChg chg="del">
        <pc:chgData name="Anna Long" userId="3d38f8b3-fe7a-4a49-8635-fcc94c06c08a" providerId="ADAL" clId="{14BE2DCF-BDD7-44D3-93AA-3F6CA33FB019}" dt="2020-04-19T12:48:06.950" v="3" actId="47"/>
        <pc:sldMkLst>
          <pc:docMk/>
          <pc:sldMk cId="4159212978" sldId="361"/>
        </pc:sldMkLst>
      </pc:sldChg>
      <pc:sldChg chg="del">
        <pc:chgData name="Anna Long" userId="3d38f8b3-fe7a-4a49-8635-fcc94c06c08a" providerId="ADAL" clId="{14BE2DCF-BDD7-44D3-93AA-3F6CA33FB019}" dt="2020-04-19T12:47:55.409" v="2" actId="47"/>
        <pc:sldMkLst>
          <pc:docMk/>
          <pc:sldMk cId="2518811780" sldId="362"/>
        </pc:sldMkLst>
      </pc:sldChg>
      <pc:sldMasterChg chg="delSldLayout">
        <pc:chgData name="Anna Long" userId="3d38f8b3-fe7a-4a49-8635-fcc94c06c08a" providerId="ADAL" clId="{14BE2DCF-BDD7-44D3-93AA-3F6CA33FB019}" dt="2020-04-19T12:47:55.409" v="2" actId="47"/>
        <pc:sldMasterMkLst>
          <pc:docMk/>
          <pc:sldMasterMk cId="3346741121" sldId="2147483648"/>
        </pc:sldMasterMkLst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3346741121" sldId="2147483648"/>
            <pc:sldLayoutMk cId="538664745" sldId="2147483673"/>
          </pc:sldLayoutMkLst>
        </pc:sldLayoutChg>
      </pc:sldMasterChg>
      <pc:sldMasterChg chg="del delSldLayout">
        <pc:chgData name="Anna Long" userId="3d38f8b3-fe7a-4a49-8635-fcc94c06c08a" providerId="ADAL" clId="{14BE2DCF-BDD7-44D3-93AA-3F6CA33FB019}" dt="2020-04-19T12:47:44.378" v="0" actId="47"/>
        <pc:sldMasterMkLst>
          <pc:docMk/>
          <pc:sldMasterMk cId="1697171589" sldId="2147483674"/>
        </pc:sldMasterMkLst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858029583" sldId="2147483675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3917328316" sldId="2147483676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1885879011" sldId="2147483677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1677799625" sldId="2147483678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3992448406" sldId="2147483679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2401619387" sldId="2147483680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2596227112" sldId="2147483681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1692576660" sldId="2147483682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2053192344" sldId="2147483683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1682007730" sldId="2147483684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2883530275" sldId="2147483685"/>
          </pc:sldLayoutMkLst>
        </pc:sldLayoutChg>
        <pc:sldLayoutChg chg="del">
          <pc:chgData name="Anna Long" userId="3d38f8b3-fe7a-4a49-8635-fcc94c06c08a" providerId="ADAL" clId="{14BE2DCF-BDD7-44D3-93AA-3F6CA33FB019}" dt="2020-04-19T12:47:44.378" v="0" actId="47"/>
          <pc:sldLayoutMkLst>
            <pc:docMk/>
            <pc:sldMasterMk cId="1697171589" sldId="2147483674"/>
            <pc:sldLayoutMk cId="4150415749" sldId="2147483686"/>
          </pc:sldLayoutMkLst>
        </pc:sldLayoutChg>
      </pc:sldMasterChg>
      <pc:sldMasterChg chg="del delSldLayout">
        <pc:chgData name="Anna Long" userId="3d38f8b3-fe7a-4a49-8635-fcc94c06c08a" providerId="ADAL" clId="{14BE2DCF-BDD7-44D3-93AA-3F6CA33FB019}" dt="2020-04-19T12:47:55.409" v="2" actId="47"/>
        <pc:sldMasterMkLst>
          <pc:docMk/>
          <pc:sldMasterMk cId="1586429019" sldId="2147483687"/>
        </pc:sldMasterMkLst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348989380" sldId="2147483688"/>
          </pc:sldLayoutMkLst>
        </pc:sldLayoutChg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1010999402" sldId="2147483689"/>
          </pc:sldLayoutMkLst>
        </pc:sldLayoutChg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3458029519" sldId="2147483690"/>
          </pc:sldLayoutMkLst>
        </pc:sldLayoutChg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1094578436" sldId="2147483691"/>
          </pc:sldLayoutMkLst>
        </pc:sldLayoutChg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2747029449" sldId="2147483692"/>
          </pc:sldLayoutMkLst>
        </pc:sldLayoutChg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1681368774" sldId="2147483693"/>
          </pc:sldLayoutMkLst>
        </pc:sldLayoutChg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1207058313" sldId="2147483694"/>
          </pc:sldLayoutMkLst>
        </pc:sldLayoutChg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2020363598" sldId="2147483695"/>
          </pc:sldLayoutMkLst>
        </pc:sldLayoutChg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2226162072" sldId="2147483696"/>
          </pc:sldLayoutMkLst>
        </pc:sldLayoutChg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4108185041" sldId="2147483697"/>
          </pc:sldLayoutMkLst>
        </pc:sldLayoutChg>
        <pc:sldLayoutChg chg="del">
          <pc:chgData name="Anna Long" userId="3d38f8b3-fe7a-4a49-8635-fcc94c06c08a" providerId="ADAL" clId="{14BE2DCF-BDD7-44D3-93AA-3F6CA33FB019}" dt="2020-04-19T12:47:55.409" v="2" actId="47"/>
          <pc:sldLayoutMkLst>
            <pc:docMk/>
            <pc:sldMasterMk cId="1586429019" sldId="2147483687"/>
            <pc:sldLayoutMk cId="3568297270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F11CB-C649-4BDD-BB8D-F32BCE0B2B9C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92CEC-6929-419C-B483-831B8CC06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4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CD5A-E441-4E65-8962-BEFC7011F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FC422-8227-4F3E-9DC8-A564A46C6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5F183-8A8B-464E-A9C0-53B6DB57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270EF-1C10-4169-8052-B828802E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0644A-F50C-4967-9B4C-8AF0812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CBC4-089B-4DCA-9FD3-B8A3915F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AE30C-9F26-4B50-B9AF-CB8804D47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ED2AB-A6E2-4CC3-BA0A-37BBE495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6723-9439-4321-AB0B-C5ED44EA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7ACEE-4380-41F9-9B27-CB3B59A1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0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6EDC4-D73D-4183-8C19-0007E0EA0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FDDD5-139E-4ABD-9A62-39A83A45E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D7F5-003C-4A02-AA36-E7842A3D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B07D-924B-45F5-9199-5477E9C9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E84B-2D48-499A-89A1-42AD7EA4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9E58-46D9-49DE-A3F1-4C2F1A7A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CEDB0-03EF-452D-BF95-2D98072C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846C4-3235-45E7-8EC0-5885FE62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F142-FBD0-4ABE-BFF1-400BDD9E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9B0C0-5EBE-485E-AD6C-175E490A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9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8438-6D15-4FDF-B32F-59AA34BD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A4D4A-8F4D-4513-A701-CA4BB0FE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07A1C-E4A4-47B5-A211-6D494AEC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8DB17-4C8E-4EE9-8EE8-723D510D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B42B3-551A-4B59-9375-99FA41AA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8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6D12-CDFC-4408-BD84-836A10BA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7EE8-46D4-4912-9263-26D15C100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E2C5A-2B7E-434F-9FBF-6B3CE9A7A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0333C-DC01-496B-8175-A744689F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D25BE-EAE0-4AFE-9CBB-186FAF52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A7139-1A99-43BB-87E8-9DBC8AA8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6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3D6F-890F-4ED5-8B62-CB92A646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72192-1027-472D-981F-EA5F52A64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4A788-DB01-4EFB-A71D-129E09675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95E59-0654-4781-BB5F-5D5AC5A78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15256-A7EA-4241-BFF3-034B33FFF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63B8E-7F00-433A-93CF-9F1C7053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C0777-048E-4AE8-8C5D-2E6278E8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A76622-ED57-4197-BEF3-3898FED9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24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0656-0738-4796-9C6C-00E4463B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2B7EA-516D-48ED-B124-4EE615A4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A960C-8219-4440-A609-639A7A69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CBAB1-4F59-4C98-BAB2-4A04FFF9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8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4982E-9C7D-4EF6-BD7B-DE35B913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711B1-5BDD-4E0C-8F31-52CAAFC7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9CEFA-CC2D-4273-8A7E-9C2EA20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3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F29E-4B32-43D5-B8BC-E3402213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D2AE-FAD8-4058-A156-C9CB3D372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CF2D2-A643-4FF4-A6EC-C19008606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69D33-2034-4E15-A80F-315BD63D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6BE80-BAE8-4111-8526-1C85FB30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FBA73-3B16-4455-9FC8-3D252D95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7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5E15-6495-448B-9E20-FC7DEAAC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7A8880-D603-4360-B45C-6C1072334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336D5-3DA8-41CF-8DF4-B67A6B6A1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4883E-62AB-4F39-BA52-046AEE36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CE229-03D4-4320-99DB-7789C1DF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3BCD1-D189-46F8-99F9-A397DC9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0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E71CD-F5EC-456E-9ABE-A15238A3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04A51-789B-452A-8821-18E2097F6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BD8F3-B6FA-405E-9753-42C0135F5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2DCB4-4092-4B31-806B-66779F7758F3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70138-27ED-45A2-AA23-A7514BB6A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864C1-C4D7-496B-AB46-BC470DF38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EB02-EB9E-42A7-BF49-6632A930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4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view of a mountain&#10;&#10;Description automatically generated">
            <a:extLst>
              <a:ext uri="{FF2B5EF4-FFF2-40B4-BE49-F238E27FC236}">
                <a16:creationId xmlns:a16="http://schemas.microsoft.com/office/drawing/2014/main" id="{BA05C322-2961-4272-AB80-8DF009885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93" y="-390521"/>
            <a:ext cx="12527593" cy="8348467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E80F0E3-02FA-4992-BEC6-211B7C08CC2B}"/>
              </a:ext>
            </a:extLst>
          </p:cNvPr>
          <p:cNvSpPr/>
          <p:nvPr/>
        </p:nvSpPr>
        <p:spPr>
          <a:xfrm>
            <a:off x="-531627" y="0"/>
            <a:ext cx="8070111" cy="7676707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901E4-0DB2-4F0A-90BD-966A9EF7485E}"/>
              </a:ext>
            </a:extLst>
          </p:cNvPr>
          <p:cNvSpPr/>
          <p:nvPr/>
        </p:nvSpPr>
        <p:spPr>
          <a:xfrm>
            <a:off x="138410" y="1463018"/>
            <a:ext cx="67757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I believe in God, </a:t>
            </a:r>
          </a:p>
          <a:p>
            <a:pPr algn="ctr"/>
            <a:r>
              <a:rPr lang="en-GB" sz="4400" b="1" dirty="0"/>
              <a:t>the Creator! </a:t>
            </a:r>
          </a:p>
          <a:p>
            <a:pPr algn="ctr"/>
            <a:r>
              <a:rPr lang="en-GB" sz="4400" b="1" dirty="0"/>
              <a:t>Maker of everything – </a:t>
            </a:r>
          </a:p>
          <a:p>
            <a:pPr algn="ctr"/>
            <a:r>
              <a:rPr lang="en-GB" sz="4400" b="1" dirty="0"/>
              <a:t>seen and unseen </a:t>
            </a:r>
          </a:p>
          <a:p>
            <a:pPr algn="ctr"/>
            <a:r>
              <a:rPr lang="en-GB" sz="4400" b="1" dirty="0"/>
              <a:t>Supreme over all things </a:t>
            </a:r>
          </a:p>
          <a:p>
            <a:pPr algn="ctr"/>
            <a:r>
              <a:rPr lang="en-GB" sz="4400" b="1" dirty="0"/>
              <a:t>Loving, forgiving, </a:t>
            </a:r>
          </a:p>
          <a:p>
            <a:pPr algn="ctr"/>
            <a:r>
              <a:rPr lang="en-GB" sz="4400" b="1" dirty="0"/>
              <a:t>faithful and just. </a:t>
            </a:r>
          </a:p>
        </p:txBody>
      </p:sp>
    </p:spTree>
    <p:extLst>
      <p:ext uri="{BB962C8B-B14F-4D97-AF65-F5344CB8AC3E}">
        <p14:creationId xmlns:p14="http://schemas.microsoft.com/office/powerpoint/2010/main" val="198493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it candle&#10;&#10;Description automatically generated">
            <a:extLst>
              <a:ext uri="{FF2B5EF4-FFF2-40B4-BE49-F238E27FC236}">
                <a16:creationId xmlns:a16="http://schemas.microsoft.com/office/drawing/2014/main" id="{58D8320E-C7E7-4D97-A643-E3975C4F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0"/>
            <a:ext cx="8403124" cy="55998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029B55-D586-4108-AD0E-0233765F9EBD}"/>
              </a:ext>
            </a:extLst>
          </p:cNvPr>
          <p:cNvSpPr/>
          <p:nvPr/>
        </p:nvSpPr>
        <p:spPr>
          <a:xfrm>
            <a:off x="403761" y="1493541"/>
            <a:ext cx="6994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Lord, Bristol and the UK have sinned and done wrong.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We have turned away from your commands and laws.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We have been unfaithful.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And disaster has come upon us with </a:t>
            </a:r>
            <a:r>
              <a:rPr lang="en-GB" sz="4000" b="1" dirty="0" err="1">
                <a:solidFill>
                  <a:schemeClr val="bg1"/>
                </a:solidFill>
              </a:rPr>
              <a:t>Covid</a:t>
            </a:r>
            <a:r>
              <a:rPr lang="en-GB" sz="4000" b="1" dirty="0">
                <a:solidFill>
                  <a:schemeClr val="bg1"/>
                </a:solidFill>
              </a:rPr>
              <a:t> 19.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51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it candle&#10;&#10;Description automatically generated">
            <a:extLst>
              <a:ext uri="{FF2B5EF4-FFF2-40B4-BE49-F238E27FC236}">
                <a16:creationId xmlns:a16="http://schemas.microsoft.com/office/drawing/2014/main" id="{58D8320E-C7E7-4D97-A643-E3975C4F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0"/>
            <a:ext cx="8403124" cy="55998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029B55-D586-4108-AD0E-0233765F9EBD}"/>
              </a:ext>
            </a:extLst>
          </p:cNvPr>
          <p:cNvSpPr/>
          <p:nvPr/>
        </p:nvSpPr>
        <p:spPr>
          <a:xfrm>
            <a:off x="403760" y="1493541"/>
            <a:ext cx="78970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O Lord, turn away your anger and your wrath from Bristol and the UK.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Hear the prayers and petitions of your servants. We do not ask because we are righteous but because of your great mercy.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54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it candle&#10;&#10;Description automatically generated">
            <a:extLst>
              <a:ext uri="{FF2B5EF4-FFF2-40B4-BE49-F238E27FC236}">
                <a16:creationId xmlns:a16="http://schemas.microsoft.com/office/drawing/2014/main" id="{58D8320E-C7E7-4D97-A643-E3975C4F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0"/>
            <a:ext cx="8403124" cy="55998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029B55-D586-4108-AD0E-0233765F9EBD}"/>
              </a:ext>
            </a:extLst>
          </p:cNvPr>
          <p:cNvSpPr/>
          <p:nvPr/>
        </p:nvSpPr>
        <p:spPr>
          <a:xfrm>
            <a:off x="403761" y="1493541"/>
            <a:ext cx="69945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O Lord, listen!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O Lord, forgive!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O Lord, hear and act!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Do not delay!</a:t>
            </a:r>
          </a:p>
          <a:p>
            <a:pPr algn="ctr"/>
            <a:endParaRPr lang="en-GB" sz="4000" b="1" dirty="0">
              <a:solidFill>
                <a:schemeClr val="bg1"/>
              </a:solidFill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In the name of Jesus, Amen.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1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iew of a city at sunset&#10;&#10;Description automatically generated">
            <a:extLst>
              <a:ext uri="{FF2B5EF4-FFF2-40B4-BE49-F238E27FC236}">
                <a16:creationId xmlns:a16="http://schemas.microsoft.com/office/drawing/2014/main" id="{3EAC53BB-64FE-47D1-9672-F0ADAA80F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382CD-8B44-436C-A0E4-91C89BCE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278780"/>
            <a:ext cx="11790947" cy="63784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/>
              <a:t>We stand in the mighty name of Jesus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/>
              <a:t>	and bless you, Bristol.</a:t>
            </a:r>
            <a:br>
              <a:rPr lang="en-GB" sz="4000" b="1" dirty="0"/>
            </a:br>
            <a:r>
              <a:rPr lang="en-GB" sz="4000" b="1" dirty="0"/>
              <a:t>That you might prosper under the mighty hand of God.</a:t>
            </a:r>
            <a:br>
              <a:rPr lang="en-GB" sz="4400" b="1" dirty="0">
                <a:solidFill>
                  <a:schemeClr val="bg1"/>
                </a:solidFill>
              </a:rPr>
            </a:b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7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382CD-8B44-436C-A0E4-91C89BCE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278780"/>
            <a:ext cx="11790947" cy="63784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/>
              <a:t>We bless you that justice and righteousness might take their proper place within your boundaries.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/>
              <a:t>We bless you that the favour of the Lord might rest upon you and give you peace.</a:t>
            </a:r>
            <a:br>
              <a:rPr lang="en-GB" sz="4400" b="1" dirty="0">
                <a:solidFill>
                  <a:schemeClr val="bg1"/>
                </a:solidFill>
              </a:rPr>
            </a:b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8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2EAA3-9E68-4409-BC54-469C9B589E88}"/>
              </a:ext>
            </a:extLst>
          </p:cNvPr>
          <p:cNvSpPr/>
          <p:nvPr/>
        </p:nvSpPr>
        <p:spPr>
          <a:xfrm>
            <a:off x="304800" y="263696"/>
            <a:ext cx="115984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We bless you that the Father's compassion might fall upon your people. </a:t>
            </a:r>
          </a:p>
          <a:p>
            <a:r>
              <a:rPr lang="en-GB" sz="4000" b="1" dirty="0"/>
              <a:t>We bless your poor that they might be lifted up. </a:t>
            </a:r>
          </a:p>
        </p:txBody>
      </p:sp>
    </p:spTree>
    <p:extLst>
      <p:ext uri="{BB962C8B-B14F-4D97-AF65-F5344CB8AC3E}">
        <p14:creationId xmlns:p14="http://schemas.microsoft.com/office/powerpoint/2010/main" val="60658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2EAA3-9E68-4409-BC54-469C9B589E88}"/>
              </a:ext>
            </a:extLst>
          </p:cNvPr>
          <p:cNvSpPr/>
          <p:nvPr/>
        </p:nvSpPr>
        <p:spPr>
          <a:xfrm>
            <a:off x="304800" y="263696"/>
            <a:ext cx="115984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bless you that the knowledge of Jesus might come in amongst you like a flood.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bless the people of God in Bristol that they might rise up with servant authority and become a people of blessing.</a:t>
            </a:r>
          </a:p>
        </p:txBody>
      </p:sp>
    </p:spTree>
    <p:extLst>
      <p:ext uri="{BB962C8B-B14F-4D97-AF65-F5344CB8AC3E}">
        <p14:creationId xmlns:p14="http://schemas.microsoft.com/office/powerpoint/2010/main" val="993910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2EAA3-9E68-4409-BC54-469C9B589E88}"/>
              </a:ext>
            </a:extLst>
          </p:cNvPr>
          <p:cNvSpPr/>
          <p:nvPr/>
        </p:nvSpPr>
        <p:spPr>
          <a:xfrm>
            <a:off x="304800" y="263696"/>
            <a:ext cx="115984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bless you that the joy of the Lord might be your strength.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Amen. </a:t>
            </a:r>
          </a:p>
        </p:txBody>
      </p:sp>
    </p:spTree>
    <p:extLst>
      <p:ext uri="{BB962C8B-B14F-4D97-AF65-F5344CB8AC3E}">
        <p14:creationId xmlns:p14="http://schemas.microsoft.com/office/powerpoint/2010/main" val="910263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48B7-DA09-46AF-8CD0-7871F587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8AAD-CF67-419D-BF75-A4712AF44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2F8650F-9330-453D-83FA-1C295F1E3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tree&#10;&#10;Description automatically generated">
            <a:extLst>
              <a:ext uri="{FF2B5EF4-FFF2-40B4-BE49-F238E27FC236}">
                <a16:creationId xmlns:a16="http://schemas.microsoft.com/office/drawing/2014/main" id="{3AB51585-8557-49F9-924D-9AAE48AAE5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13" y="0"/>
            <a:ext cx="12787313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20EFA95-5173-4427-9F47-BDD871965C1B}"/>
              </a:ext>
            </a:extLst>
          </p:cNvPr>
          <p:cNvSpPr/>
          <p:nvPr/>
        </p:nvSpPr>
        <p:spPr>
          <a:xfrm>
            <a:off x="4555023" y="-368969"/>
            <a:ext cx="8070111" cy="7676707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2F191-02F5-4533-9B70-C46154A04FBC}"/>
              </a:ext>
            </a:extLst>
          </p:cNvPr>
          <p:cNvSpPr/>
          <p:nvPr/>
        </p:nvSpPr>
        <p:spPr>
          <a:xfrm>
            <a:off x="4781915" y="1376263"/>
            <a:ext cx="7345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I believe in Jesus Christ! </a:t>
            </a:r>
          </a:p>
          <a:p>
            <a:pPr algn="ctr"/>
            <a:r>
              <a:rPr lang="en-GB" sz="4400" b="1" dirty="0"/>
              <a:t>Born into the world </a:t>
            </a:r>
          </a:p>
          <a:p>
            <a:pPr algn="ctr"/>
            <a:r>
              <a:rPr lang="en-GB" sz="4400" b="1" dirty="0"/>
              <a:t>Crucified for our sakes </a:t>
            </a:r>
          </a:p>
          <a:p>
            <a:pPr algn="ctr"/>
            <a:r>
              <a:rPr lang="en-GB" sz="4400" b="1" dirty="0"/>
              <a:t>Raised again from the dead </a:t>
            </a:r>
          </a:p>
          <a:p>
            <a:pPr algn="ctr"/>
            <a:r>
              <a:rPr lang="en-GB" sz="4400" b="1" dirty="0"/>
              <a:t>Saviour of all who turn to him.</a:t>
            </a:r>
          </a:p>
          <a:p>
            <a:pPr algn="ctr"/>
            <a:r>
              <a:rPr lang="en-GB" sz="4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115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5BE97-03F3-44A9-964A-CC05686168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DD20EC-80C1-41BB-B0ED-D3930A7ECABD}"/>
              </a:ext>
            </a:extLst>
          </p:cNvPr>
          <p:cNvSpPr/>
          <p:nvPr/>
        </p:nvSpPr>
        <p:spPr>
          <a:xfrm>
            <a:off x="-326668" y="-246109"/>
            <a:ext cx="8070111" cy="788469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121677-E39A-4981-ABFB-D7D880F500A1}"/>
              </a:ext>
            </a:extLst>
          </p:cNvPr>
          <p:cNvSpPr/>
          <p:nvPr/>
        </p:nvSpPr>
        <p:spPr>
          <a:xfrm>
            <a:off x="-1505219" y="1352777"/>
            <a:ext cx="10583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I believe in the Holy Spirit! </a:t>
            </a:r>
          </a:p>
          <a:p>
            <a:pPr algn="ctr"/>
            <a:r>
              <a:rPr lang="en-GB" sz="4400" b="1" dirty="0"/>
              <a:t>Who convicts us of our sin, </a:t>
            </a:r>
          </a:p>
          <a:p>
            <a:pPr algn="ctr"/>
            <a:r>
              <a:rPr lang="en-GB" sz="4400" b="1" dirty="0"/>
              <a:t>Who leads us to Christ, </a:t>
            </a:r>
          </a:p>
          <a:p>
            <a:pPr algn="ctr"/>
            <a:r>
              <a:rPr lang="en-GB" sz="4400" b="1" dirty="0"/>
              <a:t>Who assures us of our salvation </a:t>
            </a:r>
          </a:p>
          <a:p>
            <a:pPr algn="ctr"/>
            <a:r>
              <a:rPr lang="en-GB" sz="4400" b="1" dirty="0"/>
              <a:t>Who equips us to serve in </a:t>
            </a:r>
          </a:p>
          <a:p>
            <a:pPr algn="ctr"/>
            <a:r>
              <a:rPr lang="en-GB" sz="4400" b="1" dirty="0"/>
              <a:t>God’s mission to the world.</a:t>
            </a:r>
          </a:p>
        </p:txBody>
      </p:sp>
    </p:spTree>
    <p:extLst>
      <p:ext uri="{BB962C8B-B14F-4D97-AF65-F5344CB8AC3E}">
        <p14:creationId xmlns:p14="http://schemas.microsoft.com/office/powerpoint/2010/main" val="233011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dark hair and a sunset in the background&#10;&#10;Description automatically generated">
            <a:extLst>
              <a:ext uri="{FF2B5EF4-FFF2-40B4-BE49-F238E27FC236}">
                <a16:creationId xmlns:a16="http://schemas.microsoft.com/office/drawing/2014/main" id="{E3ED3F24-B851-4430-962B-EA6C80FE42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293"/>
            <a:ext cx="12192000" cy="81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dark hair and a sunset in the background&#10;&#10;Description automatically generated">
            <a:extLst>
              <a:ext uri="{FF2B5EF4-FFF2-40B4-BE49-F238E27FC236}">
                <a16:creationId xmlns:a16="http://schemas.microsoft.com/office/drawing/2014/main" id="{9B547D14-4EAA-4316-9346-87B70472F9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9" y="1816915"/>
            <a:ext cx="7564582" cy="50410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7307-866A-4EDA-B162-00F9F145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84" y="353664"/>
            <a:ext cx="11666621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7600" b="1" dirty="0">
                <a:solidFill>
                  <a:schemeClr val="bg1"/>
                </a:solidFill>
              </a:rPr>
              <a:t>We gather – and you are here</a:t>
            </a:r>
            <a:endParaRPr lang="en-GB" sz="176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7600" b="1" dirty="0">
                <a:solidFill>
                  <a:schemeClr val="bg1"/>
                </a:solidFill>
              </a:rPr>
              <a:t>Though unseen, you have been watching over us</a:t>
            </a:r>
            <a:endParaRPr lang="en-GB" sz="176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7600" b="1" dirty="0">
                <a:solidFill>
                  <a:schemeClr val="bg1"/>
                </a:solidFill>
              </a:rPr>
              <a:t>Every hour, day and night.</a:t>
            </a:r>
            <a:endParaRPr lang="en-GB" sz="176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7600" b="1" dirty="0">
                <a:solidFill>
                  <a:schemeClr val="bg1"/>
                </a:solidFill>
              </a:rPr>
              <a:t>You know our hopes and dreams</a:t>
            </a:r>
            <a:endParaRPr lang="en-GB" sz="176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7600" b="1" dirty="0">
                <a:solidFill>
                  <a:schemeClr val="bg1"/>
                </a:solidFill>
              </a:rPr>
              <a:t>Our fears and anxieties</a:t>
            </a:r>
            <a:endParaRPr lang="en-GB" sz="176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7600" b="1" dirty="0">
                <a:solidFill>
                  <a:schemeClr val="bg1"/>
                </a:solidFill>
              </a:rPr>
              <a:t>Our disappointments with ourselves,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7600" b="1" dirty="0">
                <a:solidFill>
                  <a:schemeClr val="bg1"/>
                </a:solidFill>
              </a:rPr>
              <a:t>	with others and towards you.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4400" b="1" dirty="0">
                <a:solidFill>
                  <a:schemeClr val="bg1"/>
                </a:solidFill>
              </a:rPr>
              <a:t> </a:t>
            </a:r>
            <a:endParaRPr lang="en-GB" sz="144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DBDB0D-BD82-4332-8FEF-327F81C1C159}"/>
              </a:ext>
            </a:extLst>
          </p:cNvPr>
          <p:cNvSpPr/>
          <p:nvPr/>
        </p:nvSpPr>
        <p:spPr>
          <a:xfrm>
            <a:off x="5118197" y="4890456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~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29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dark hair and a sunset in the background&#10;&#10;Description automatically generated">
            <a:extLst>
              <a:ext uri="{FF2B5EF4-FFF2-40B4-BE49-F238E27FC236}">
                <a16:creationId xmlns:a16="http://schemas.microsoft.com/office/drawing/2014/main" id="{F18D6F6E-0209-4B95-B4B7-2870EA4739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9" y="1816915"/>
            <a:ext cx="7564582" cy="50410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6749F-853D-4F7A-880F-275760210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5" y="279367"/>
            <a:ext cx="11389307" cy="584242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Forgive us …</a:t>
            </a:r>
            <a:endParaRPr lang="en-GB" sz="4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Where we have drawn back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	from trusting you fully</a:t>
            </a:r>
            <a:endParaRPr lang="en-GB" sz="4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Where we have thought badly of you,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	ourselves and of others</a:t>
            </a:r>
            <a:endParaRPr lang="en-GB" sz="4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Where, through fear, we have kept things hidden in the shadows. </a:t>
            </a:r>
            <a:endParaRPr lang="en-GB" sz="4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910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dark hair and a sunset in the background&#10;&#10;Description automatically generated">
            <a:extLst>
              <a:ext uri="{FF2B5EF4-FFF2-40B4-BE49-F238E27FC236}">
                <a16:creationId xmlns:a16="http://schemas.microsoft.com/office/drawing/2014/main" id="{FEE857D2-ADD1-491E-80BD-4A2E7636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9" y="1816915"/>
            <a:ext cx="7564582" cy="50410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AABBC-A61D-4FED-B02D-B2CF56311B6D}"/>
              </a:ext>
            </a:extLst>
          </p:cNvPr>
          <p:cNvSpPr/>
          <p:nvPr/>
        </p:nvSpPr>
        <p:spPr>
          <a:xfrm>
            <a:off x="246891" y="340745"/>
            <a:ext cx="100584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We turn towards you</a:t>
            </a: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b="1" dirty="0">
                <a:solidFill>
                  <a:schemeClr val="bg1"/>
                </a:solidFill>
              </a:rPr>
              <a:t>We embrace your forgiveness and grace</a:t>
            </a: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b="1" dirty="0">
                <a:solidFill>
                  <a:schemeClr val="bg1"/>
                </a:solidFill>
              </a:rPr>
              <a:t>Empower us again to step out </a:t>
            </a:r>
          </a:p>
          <a:p>
            <a:r>
              <a:rPr lang="en-GB" sz="4400" b="1" dirty="0">
                <a:solidFill>
                  <a:schemeClr val="bg1"/>
                </a:solidFill>
              </a:rPr>
              <a:t>	from the slavery of our past, </a:t>
            </a: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b="1" dirty="0">
                <a:solidFill>
                  <a:schemeClr val="bg1"/>
                </a:solidFill>
              </a:rPr>
              <a:t>And from the slavery of the culture </a:t>
            </a:r>
          </a:p>
          <a:p>
            <a:r>
              <a:rPr lang="en-GB" sz="4400" b="1" dirty="0">
                <a:solidFill>
                  <a:schemeClr val="bg1"/>
                </a:solidFill>
              </a:rPr>
              <a:t>	in which we live.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dark hair and a sunset in the background&#10;&#10;Description automatically generated">
            <a:extLst>
              <a:ext uri="{FF2B5EF4-FFF2-40B4-BE49-F238E27FC236}">
                <a16:creationId xmlns:a16="http://schemas.microsoft.com/office/drawing/2014/main" id="{8A320859-AE62-471E-B1FA-8869EE5F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9" y="1816915"/>
            <a:ext cx="7564582" cy="50410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2C98-1B83-4D78-9DD6-1A0BA1D87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42" y="346817"/>
            <a:ext cx="1202756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Fill us again with your Holy Spirit</a:t>
            </a:r>
            <a:endParaRPr lang="en-GB" sz="4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And teach us to hate the sins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	from which you have delivered us</a:t>
            </a:r>
            <a:endParaRPr lang="en-GB" sz="4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All-seeing and ever-present,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Gracious and forgiving </a:t>
            </a:r>
            <a:endParaRPr lang="en-GB" sz="4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Almighty and powerful God</a:t>
            </a:r>
            <a:endParaRPr lang="en-GB" sz="4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We thank you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	and worship you together</a:t>
            </a:r>
            <a:endParaRPr lang="en-GB" sz="4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schemeClr val="bg1"/>
                </a:solidFill>
              </a:rPr>
              <a:t>Amen</a:t>
            </a:r>
            <a:endParaRPr lang="en-GB" sz="4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8498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it candle&#10;&#10;Description automatically generated">
            <a:extLst>
              <a:ext uri="{FF2B5EF4-FFF2-40B4-BE49-F238E27FC236}">
                <a16:creationId xmlns:a16="http://schemas.microsoft.com/office/drawing/2014/main" id="{58D8320E-C7E7-4D97-A643-E3975C4F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0"/>
            <a:ext cx="8403124" cy="55998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029B55-D586-4108-AD0E-0233765F9EBD}"/>
              </a:ext>
            </a:extLst>
          </p:cNvPr>
          <p:cNvSpPr/>
          <p:nvPr/>
        </p:nvSpPr>
        <p:spPr>
          <a:xfrm>
            <a:off x="403761" y="1493541"/>
            <a:ext cx="69945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Lord, as Daniel prayed on behalf of Jerusalem and Judah, confessing their sins, we too come before you to confess the sins of Bristol and the UK.</a:t>
            </a:r>
          </a:p>
          <a:p>
            <a:pPr algn="ctr"/>
            <a:endParaRPr lang="en-GB" sz="4000" b="1" dirty="0">
              <a:solidFill>
                <a:schemeClr val="bg1"/>
              </a:solidFill>
            </a:endParaRPr>
          </a:p>
          <a:p>
            <a:pPr algn="ctr"/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9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CE1067FABA140ABDE19043512D70D" ma:contentTypeVersion="13" ma:contentTypeDescription="Create a new document." ma:contentTypeScope="" ma:versionID="c012fda832974fc62e2ae82b88fc5971">
  <xsd:schema xmlns:xsd="http://www.w3.org/2001/XMLSchema" xmlns:xs="http://www.w3.org/2001/XMLSchema" xmlns:p="http://schemas.microsoft.com/office/2006/metadata/properties" xmlns:ns3="23ffa5bf-e465-4281-9d5f-24346ec57034" xmlns:ns4="f62dca1b-ac91-4aa6-8152-be38a7095736" targetNamespace="http://schemas.microsoft.com/office/2006/metadata/properties" ma:root="true" ma:fieldsID="dc9cd6bab447f4b7df7798406762d6fd" ns3:_="" ns4:_="">
    <xsd:import namespace="23ffa5bf-e465-4281-9d5f-24346ec57034"/>
    <xsd:import namespace="f62dca1b-ac91-4aa6-8152-be38a70957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fa5bf-e465-4281-9d5f-24346ec570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dca1b-ac91-4aa6-8152-be38a70957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39FF6C-6190-46EB-B6E5-E1B2FD126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ffa5bf-e465-4281-9d5f-24346ec57034"/>
    <ds:schemaRef ds:uri="f62dca1b-ac91-4aa6-8152-be38a7095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5D195C-8227-4A76-8679-E9B8E2C2F6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B6583A-6E95-49E7-BF46-00DC9BEFA96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62dca1b-ac91-4aa6-8152-be38a7095736"/>
    <ds:schemaRef ds:uri="23ffa5bf-e465-4281-9d5f-24346ec5703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539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Long</dc:creator>
  <cp:lastModifiedBy>Anna Long</cp:lastModifiedBy>
  <cp:revision>6</cp:revision>
  <dcterms:created xsi:type="dcterms:W3CDTF">2020-04-17T16:38:00Z</dcterms:created>
  <dcterms:modified xsi:type="dcterms:W3CDTF">2020-04-19T12:48:33Z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0x010100D2CCE1067FABA140ABDE19043512D70D</vt:lpwstr>
  </property>
</Properties>
</file>