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3" r:id="rId2"/>
    <p:sldId id="256" r:id="rId3"/>
    <p:sldId id="262" r:id="rId4"/>
    <p:sldId id="257" r:id="rId5"/>
    <p:sldId id="261" r:id="rId6"/>
    <p:sldId id="258" r:id="rId7"/>
    <p:sldId id="264" r:id="rId8"/>
    <p:sldId id="266" r:id="rId9"/>
    <p:sldId id="259" r:id="rId10"/>
    <p:sldId id="267" r:id="rId11"/>
    <p:sldId id="260" r:id="rId12"/>
    <p:sldId id="268" r:id="rId13"/>
    <p:sldId id="265"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9F9E62E-B369-4245-B420-09AB3BE34E8F}" type="datetimeFigureOut">
              <a:rPr lang="en-GB" smtClean="0"/>
              <a:t>09/11/2019</a:t>
            </a:fld>
            <a:endParaRPr lang="en-GB"/>
          </a:p>
        </p:txBody>
      </p:sp>
      <p:sp>
        <p:nvSpPr>
          <p:cNvPr id="8" name="Slide Number Placeholder 7"/>
          <p:cNvSpPr>
            <a:spLocks noGrp="1"/>
          </p:cNvSpPr>
          <p:nvPr>
            <p:ph type="sldNum" sz="quarter" idx="11"/>
          </p:nvPr>
        </p:nvSpPr>
        <p:spPr/>
        <p:txBody>
          <a:bodyPr/>
          <a:lstStyle/>
          <a:p>
            <a:fld id="{EB8F80F1-7372-48AB-8F7B-EBC528E59990}"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9E62E-B369-4245-B420-09AB3BE34E8F}" type="datetimeFigureOut">
              <a:rPr lang="en-GB" smtClean="0"/>
              <a:t>09/11/2019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8F80F1-7372-48AB-8F7B-EBC528E5999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9E62E-B369-4245-B420-09AB3BE34E8F}" type="datetimeFigureOut">
              <a:rPr lang="en-GB" smtClean="0"/>
              <a:t>09/11/2019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8F80F1-7372-48AB-8F7B-EBC528E5999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9F9E62E-B369-4245-B420-09AB3BE34E8F}" type="datetimeFigureOut">
              <a:rPr lang="en-GB" smtClean="0"/>
              <a:t>09/11/2019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8F80F1-7372-48AB-8F7B-EBC528E5999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F9E62E-B369-4245-B420-09AB3BE34E8F}" type="datetimeFigureOut">
              <a:rPr lang="en-GB" smtClean="0"/>
              <a:t>09/11/2019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8F80F1-7372-48AB-8F7B-EBC528E59990}" type="slidenum">
              <a:rPr lang="en-GB" smtClean="0"/>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9F9E62E-B369-4245-B420-09AB3BE34E8F}" type="datetimeFigureOut">
              <a:rPr lang="en-GB" smtClean="0"/>
              <a:t>09/11/2019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8F80F1-7372-48AB-8F7B-EBC528E59990}" type="slidenum">
              <a:rPr lang="en-GB" smtClean="0"/>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9F9E62E-B369-4245-B420-09AB3BE34E8F}" type="datetimeFigureOut">
              <a:rPr lang="en-GB" smtClean="0"/>
              <a:t>09/11/2019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8F80F1-7372-48AB-8F7B-EBC528E59990}" type="slidenum">
              <a:rPr lang="en-GB" smtClean="0"/>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F9E62E-B369-4245-B420-09AB3BE34E8F}" type="datetimeFigureOut">
              <a:rPr lang="en-GB" smtClean="0"/>
              <a:t>09/11/2019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8F80F1-7372-48AB-8F7B-EBC528E5999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9E62E-B369-4245-B420-09AB3BE34E8F}" type="datetimeFigureOut">
              <a:rPr lang="en-GB" smtClean="0"/>
              <a:t>09/11/2019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8F80F1-7372-48AB-8F7B-EBC528E5999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E62E-B369-4245-B420-09AB3BE34E8F}" type="datetimeFigureOut">
              <a:rPr lang="en-GB" smtClean="0"/>
              <a:t>09/11/2019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8F80F1-7372-48AB-8F7B-EBC528E5999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9E62E-B369-4245-B420-09AB3BE34E8F}" type="datetimeFigureOut">
              <a:rPr lang="en-GB" smtClean="0"/>
              <a:t>09/11/2019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8F80F1-7372-48AB-8F7B-EBC528E5999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9F9E62E-B369-4245-B420-09AB3BE34E8F}" type="datetimeFigureOut">
              <a:rPr lang="en-GB" smtClean="0"/>
              <a:t>09/11/2019</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B8F80F1-7372-48AB-8F7B-EBC528E59990}" type="slidenum">
              <a:rPr lang="en-GB" smtClean="0"/>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7624" y="2276872"/>
            <a:ext cx="6696744" cy="1323439"/>
          </a:xfrm>
          <a:prstGeom prst="rect">
            <a:avLst/>
          </a:prstGeom>
          <a:noFill/>
        </p:spPr>
        <p:txBody>
          <a:bodyPr wrap="square" rtlCol="0">
            <a:spAutoFit/>
          </a:bodyPr>
          <a:lstStyle/>
          <a:p>
            <a:pPr algn="ctr"/>
            <a:r>
              <a:rPr lang="en-GB" sz="8000" b="1" dirty="0" smtClean="0">
                <a:latin typeface="Calibri" panose="020F0502020204030204" pitchFamily="34" charset="0"/>
              </a:rPr>
              <a:t>A New Home</a:t>
            </a:r>
            <a:endParaRPr lang="en-GB" sz="8000" b="1" dirty="0">
              <a:latin typeface="Calibri" panose="020F0502020204030204" pitchFamily="34" charset="0"/>
            </a:endParaRPr>
          </a:p>
        </p:txBody>
      </p:sp>
    </p:spTree>
    <p:extLst>
      <p:ext uri="{BB962C8B-B14F-4D97-AF65-F5344CB8AC3E}">
        <p14:creationId xmlns:p14="http://schemas.microsoft.com/office/powerpoint/2010/main" val="1531646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20" y="908720"/>
            <a:ext cx="8515160" cy="5878532"/>
          </a:xfrm>
          <a:prstGeom prst="rect">
            <a:avLst/>
          </a:prstGeom>
        </p:spPr>
        <p:txBody>
          <a:bodyPr wrap="square">
            <a:spAutoFit/>
          </a:bodyPr>
          <a:lstStyle/>
          <a:p>
            <a:pPr algn="just"/>
            <a:r>
              <a:rPr lang="en-GB" sz="2800" b="1" dirty="0" smtClean="0">
                <a:latin typeface="Calibri" panose="020F0502020204030204" pitchFamily="34" charset="0"/>
              </a:rPr>
              <a:t>“Don’t let your hearts be troubled. Trust in God, and trust also in me. There is more than enough room in my Father’s home. If this were not so, would I have told you that I am going to prepare a place for you? When everything is ready, I will come and get you, so that you will always be with me where I am. And you know the way to where I am going.”</a:t>
            </a:r>
          </a:p>
          <a:p>
            <a:pPr algn="just"/>
            <a:endParaRPr lang="en-GB" sz="1200" b="1" dirty="0" smtClean="0">
              <a:latin typeface="Calibri" panose="020F0502020204030204" pitchFamily="34" charset="0"/>
            </a:endParaRPr>
          </a:p>
          <a:p>
            <a:pPr algn="just"/>
            <a:r>
              <a:rPr lang="en-GB" sz="2800" b="1" dirty="0" smtClean="0">
                <a:latin typeface="Calibri" panose="020F0502020204030204" pitchFamily="34" charset="0"/>
              </a:rPr>
              <a:t>“No, we don’t know, Lord,” Thomas said. “We have no idea where you are going, so how can we know the way?”</a:t>
            </a:r>
          </a:p>
          <a:p>
            <a:pPr algn="just"/>
            <a:endParaRPr lang="en-GB" sz="1400" b="1" dirty="0" smtClean="0">
              <a:latin typeface="Calibri" panose="020F0502020204030204" pitchFamily="34" charset="0"/>
            </a:endParaRPr>
          </a:p>
          <a:p>
            <a:pPr algn="just"/>
            <a:r>
              <a:rPr lang="en-GB" sz="2800" b="1" dirty="0" smtClean="0">
                <a:latin typeface="Calibri" panose="020F0502020204030204" pitchFamily="34" charset="0"/>
              </a:rPr>
              <a:t>Jesus told him, “I am the way, the truth, and the life. No one can come to the Father except through me.</a:t>
            </a:r>
            <a:endParaRPr lang="en-GB" sz="2800" dirty="0">
              <a:latin typeface="Calibri" panose="020F0502020204030204" pitchFamily="34" charset="0"/>
            </a:endParaRPr>
          </a:p>
        </p:txBody>
      </p:sp>
      <p:sp>
        <p:nvSpPr>
          <p:cNvPr id="6" name="TextBox 5"/>
          <p:cNvSpPr txBox="1"/>
          <p:nvPr/>
        </p:nvSpPr>
        <p:spPr>
          <a:xfrm>
            <a:off x="1259632" y="260648"/>
            <a:ext cx="6696744" cy="646331"/>
          </a:xfrm>
          <a:prstGeom prst="rect">
            <a:avLst/>
          </a:prstGeom>
          <a:noFill/>
        </p:spPr>
        <p:txBody>
          <a:bodyPr wrap="square" rtlCol="0">
            <a:spAutoFit/>
          </a:bodyPr>
          <a:lstStyle/>
          <a:p>
            <a:pPr algn="ctr"/>
            <a:r>
              <a:rPr lang="en-GB" sz="3600" b="1" dirty="0" smtClean="0">
                <a:latin typeface="Calibri" panose="020F0502020204030204" pitchFamily="34" charset="0"/>
              </a:rPr>
              <a:t>John 14 v1-6</a:t>
            </a:r>
            <a:endParaRPr lang="en-GB" sz="3600" b="1" dirty="0">
              <a:latin typeface="Calibri" panose="020F0502020204030204" pitchFamily="34" charset="0"/>
            </a:endParaRPr>
          </a:p>
        </p:txBody>
      </p:sp>
    </p:spTree>
    <p:extLst>
      <p:ext uri="{BB962C8B-B14F-4D97-AF65-F5344CB8AC3E}">
        <p14:creationId xmlns:p14="http://schemas.microsoft.com/office/powerpoint/2010/main" val="127675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584" y="476672"/>
            <a:ext cx="10527382" cy="591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90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424" y="2132856"/>
            <a:ext cx="8515160" cy="3108543"/>
          </a:xfrm>
          <a:prstGeom prst="rect">
            <a:avLst/>
          </a:prstGeom>
        </p:spPr>
        <p:txBody>
          <a:bodyPr wrap="square">
            <a:spAutoFit/>
          </a:bodyPr>
          <a:lstStyle/>
          <a:p>
            <a:pPr algn="just"/>
            <a:r>
              <a:rPr lang="en-GB" sz="2800" b="1" dirty="0" smtClean="0">
                <a:latin typeface="Calibri" panose="020F0502020204030204" pitchFamily="34" charset="0"/>
              </a:rPr>
              <a:t>But there’s far more to life for us. We’re citizens of high heaven! We’re waiting the arrival of the Saviour, the Master, Jesus Christ, who will transform our earthy bodies into glorious bodies like his own. He’ll make us beautiful and whole with the same powerful skill by which he is putting everything as it should be, under and around him.</a:t>
            </a:r>
            <a:endParaRPr lang="en-GB" sz="2800" dirty="0">
              <a:latin typeface="Calibri" panose="020F0502020204030204" pitchFamily="34" charset="0"/>
            </a:endParaRPr>
          </a:p>
        </p:txBody>
      </p:sp>
      <p:sp>
        <p:nvSpPr>
          <p:cNvPr id="6" name="TextBox 5"/>
          <p:cNvSpPr txBox="1"/>
          <p:nvPr/>
        </p:nvSpPr>
        <p:spPr>
          <a:xfrm>
            <a:off x="1259632" y="1268760"/>
            <a:ext cx="6696744" cy="646331"/>
          </a:xfrm>
          <a:prstGeom prst="rect">
            <a:avLst/>
          </a:prstGeom>
          <a:noFill/>
        </p:spPr>
        <p:txBody>
          <a:bodyPr wrap="square" rtlCol="0">
            <a:spAutoFit/>
          </a:bodyPr>
          <a:lstStyle/>
          <a:p>
            <a:pPr algn="ctr"/>
            <a:r>
              <a:rPr lang="en-GB" sz="3600" b="1" dirty="0" smtClean="0">
                <a:latin typeface="Calibri" panose="020F0502020204030204" pitchFamily="34" charset="0"/>
              </a:rPr>
              <a:t>Philippians 3 v20-21</a:t>
            </a:r>
            <a:endParaRPr lang="en-GB" sz="3600" b="1" dirty="0">
              <a:latin typeface="Calibri" panose="020F0502020204030204" pitchFamily="34" charset="0"/>
            </a:endParaRPr>
          </a:p>
        </p:txBody>
      </p:sp>
    </p:spTree>
    <p:extLst>
      <p:ext uri="{BB962C8B-B14F-4D97-AF65-F5344CB8AC3E}">
        <p14:creationId xmlns:p14="http://schemas.microsoft.com/office/powerpoint/2010/main" val="4985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404664"/>
            <a:ext cx="10383366" cy="583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73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20" y="1402898"/>
            <a:ext cx="8515160" cy="3970318"/>
          </a:xfrm>
          <a:prstGeom prst="rect">
            <a:avLst/>
          </a:prstGeom>
        </p:spPr>
        <p:txBody>
          <a:bodyPr wrap="square">
            <a:spAutoFit/>
          </a:bodyPr>
          <a:lstStyle/>
          <a:p>
            <a:pPr algn="just"/>
            <a:r>
              <a:rPr lang="en-GB" sz="2800" b="1" dirty="0" smtClean="0">
                <a:latin typeface="Calibri" panose="020F0502020204030204" pitchFamily="34" charset="0"/>
              </a:rPr>
              <a:t> This is what the Lord of Heaven’s Armies, the God of Israel, says to all the captives he has exiled to Babylon from Jerusalem: “Build homes, and plan to stay. Plant gardens, and eat the food they produce. Marry and have children. Then find spouses for them so that you may have many grandchildren. Multiply! Do not dwindle away! And work for the peace and prosperity of the city where I sent you into exile. Pray to the Lord for it, for its welfare will determine your welfare.”</a:t>
            </a:r>
            <a:endParaRPr lang="en-GB" sz="2800" dirty="0">
              <a:latin typeface="Calibri" panose="020F0502020204030204" pitchFamily="34" charset="0"/>
            </a:endParaRPr>
          </a:p>
        </p:txBody>
      </p:sp>
      <p:sp>
        <p:nvSpPr>
          <p:cNvPr id="6" name="TextBox 5"/>
          <p:cNvSpPr txBox="1"/>
          <p:nvPr/>
        </p:nvSpPr>
        <p:spPr>
          <a:xfrm>
            <a:off x="1259632" y="754826"/>
            <a:ext cx="6696744" cy="646331"/>
          </a:xfrm>
          <a:prstGeom prst="rect">
            <a:avLst/>
          </a:prstGeom>
          <a:noFill/>
        </p:spPr>
        <p:txBody>
          <a:bodyPr wrap="square" rtlCol="0">
            <a:spAutoFit/>
          </a:bodyPr>
          <a:lstStyle/>
          <a:p>
            <a:pPr algn="ctr"/>
            <a:r>
              <a:rPr lang="en-GB" sz="3600" b="1" dirty="0" smtClean="0">
                <a:latin typeface="Calibri" panose="020F0502020204030204" pitchFamily="34" charset="0"/>
              </a:rPr>
              <a:t>Jeremiah 29 v4-7</a:t>
            </a:r>
            <a:endParaRPr lang="en-GB" sz="3600" b="1" dirty="0">
              <a:latin typeface="Calibri" panose="020F0502020204030204" pitchFamily="34" charset="0"/>
            </a:endParaRPr>
          </a:p>
        </p:txBody>
      </p:sp>
    </p:spTree>
    <p:extLst>
      <p:ext uri="{BB962C8B-B14F-4D97-AF65-F5344CB8AC3E}">
        <p14:creationId xmlns:p14="http://schemas.microsoft.com/office/powerpoint/2010/main" val="169151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754826"/>
            <a:ext cx="8496944" cy="5078313"/>
          </a:xfrm>
          <a:prstGeom prst="rect">
            <a:avLst/>
          </a:prstGeom>
          <a:noFill/>
        </p:spPr>
        <p:txBody>
          <a:bodyPr wrap="square" rtlCol="0">
            <a:spAutoFit/>
          </a:bodyPr>
          <a:lstStyle/>
          <a:p>
            <a:pPr marL="571500" indent="-571500" algn="ctr">
              <a:buFont typeface="Arial" charset="0"/>
              <a:buChar char="•"/>
            </a:pPr>
            <a:r>
              <a:rPr lang="en-GB" sz="3600" b="1" dirty="0" smtClean="0">
                <a:latin typeface="Calibri" panose="020F0502020204030204" pitchFamily="34" charset="0"/>
              </a:rPr>
              <a:t>What is your Babylon?</a:t>
            </a:r>
          </a:p>
          <a:p>
            <a:pPr marL="571500" indent="-571500" algn="ctr">
              <a:buFont typeface="Arial" charset="0"/>
              <a:buChar char="•"/>
            </a:pPr>
            <a:r>
              <a:rPr lang="en-GB" sz="3600" b="1" dirty="0" smtClean="0">
                <a:latin typeface="Calibri" panose="020F0502020204030204" pitchFamily="34" charset="0"/>
              </a:rPr>
              <a:t>What false homes are you building?</a:t>
            </a:r>
          </a:p>
          <a:p>
            <a:pPr marL="571500" indent="-571500" algn="ctr">
              <a:buFont typeface="Arial" charset="0"/>
              <a:buChar char="•"/>
            </a:pPr>
            <a:endParaRPr lang="en-GB" sz="3600" b="1" dirty="0">
              <a:latin typeface="Calibri" panose="020F0502020204030204" pitchFamily="34" charset="0"/>
            </a:endParaRPr>
          </a:p>
          <a:p>
            <a:pPr marL="571500" indent="-571500" algn="ctr">
              <a:buFont typeface="Arial" charset="0"/>
              <a:buChar char="•"/>
            </a:pPr>
            <a:r>
              <a:rPr lang="en-GB" sz="3600" b="1" dirty="0" smtClean="0">
                <a:latin typeface="Calibri" panose="020F0502020204030204" pitchFamily="34" charset="0"/>
              </a:rPr>
              <a:t>Are you resisting, withdrawing, compromising or expressing     subversive loyalty?</a:t>
            </a:r>
          </a:p>
          <a:p>
            <a:pPr marL="571500" indent="-571500" algn="ctr">
              <a:buFont typeface="Arial" charset="0"/>
              <a:buChar char="•"/>
            </a:pPr>
            <a:endParaRPr lang="en-GB" sz="3600" b="1" dirty="0">
              <a:latin typeface="Calibri" panose="020F0502020204030204" pitchFamily="34" charset="0"/>
            </a:endParaRPr>
          </a:p>
          <a:p>
            <a:pPr marL="571500" indent="-571500" algn="ctr">
              <a:buFont typeface="Arial" charset="0"/>
              <a:buChar char="•"/>
            </a:pPr>
            <a:r>
              <a:rPr lang="en-GB" sz="3600" b="1" dirty="0" smtClean="0">
                <a:latin typeface="Calibri" panose="020F0502020204030204" pitchFamily="34" charset="0"/>
              </a:rPr>
              <a:t>Where is your ultimate allegiance?</a:t>
            </a:r>
          </a:p>
          <a:p>
            <a:pPr marL="571500" indent="-571500" algn="ctr">
              <a:buFont typeface="Arial" charset="0"/>
              <a:buChar char="•"/>
            </a:pPr>
            <a:r>
              <a:rPr lang="en-GB" sz="3600" b="1" dirty="0" smtClean="0">
                <a:latin typeface="Calibri" panose="020F0502020204030204" pitchFamily="34" charset="0"/>
              </a:rPr>
              <a:t>How are you expressing that in your life?</a:t>
            </a:r>
            <a:endParaRPr lang="en-GB" sz="3600" b="1" dirty="0">
              <a:latin typeface="Calibri" panose="020F0502020204030204" pitchFamily="34" charset="0"/>
            </a:endParaRPr>
          </a:p>
        </p:txBody>
      </p:sp>
    </p:spTree>
    <p:extLst>
      <p:ext uri="{BB962C8B-B14F-4D97-AF65-F5344CB8AC3E}">
        <p14:creationId xmlns:p14="http://schemas.microsoft.com/office/powerpoint/2010/main" val="398770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20" y="908720"/>
            <a:ext cx="8280920" cy="5693866"/>
          </a:xfrm>
          <a:prstGeom prst="rect">
            <a:avLst/>
          </a:prstGeom>
        </p:spPr>
        <p:txBody>
          <a:bodyPr wrap="square">
            <a:spAutoFit/>
          </a:bodyPr>
          <a:lstStyle/>
          <a:p>
            <a:pPr algn="just"/>
            <a:r>
              <a:rPr lang="en-GB" sz="2800" b="1" dirty="0" smtClean="0">
                <a:latin typeface="Calibri" panose="020F0502020204030204" pitchFamily="34" charset="0"/>
              </a:rPr>
              <a:t>5</a:t>
            </a:r>
            <a:r>
              <a:rPr lang="en-GB" sz="2800" b="1" dirty="0">
                <a:latin typeface="Calibri" panose="020F0502020204030204" pitchFamily="34" charset="0"/>
              </a:rPr>
              <a:t> </a:t>
            </a:r>
            <a:r>
              <a:rPr lang="en-GB" sz="2800" dirty="0">
                <a:latin typeface="Calibri" panose="020F0502020204030204" pitchFamily="34" charset="0"/>
              </a:rPr>
              <a:t>We know that our body—the tent we live in here on earth—will be destroyed. But when that happens, God will have a home for us to live in. It will not be the kind of home people build here. It will be a home in heaven that will continue forever. </a:t>
            </a:r>
            <a:r>
              <a:rPr lang="en-GB" sz="2800" b="1" baseline="30000" dirty="0">
                <a:latin typeface="Calibri" panose="020F0502020204030204" pitchFamily="34" charset="0"/>
              </a:rPr>
              <a:t>2 </a:t>
            </a:r>
            <a:r>
              <a:rPr lang="en-GB" sz="2800" dirty="0">
                <a:latin typeface="Calibri" panose="020F0502020204030204" pitchFamily="34" charset="0"/>
              </a:rPr>
              <a:t>But now we are tired of this body. We want God to give us our heavenly home. </a:t>
            </a:r>
            <a:r>
              <a:rPr lang="en-GB" sz="2800" b="1" baseline="30000" dirty="0">
                <a:latin typeface="Calibri" panose="020F0502020204030204" pitchFamily="34" charset="0"/>
              </a:rPr>
              <a:t>3 </a:t>
            </a:r>
            <a:r>
              <a:rPr lang="en-GB" sz="2800" dirty="0">
                <a:latin typeface="Calibri" panose="020F0502020204030204" pitchFamily="34" charset="0"/>
              </a:rPr>
              <a:t>It will clothe us and we will not be naked. </a:t>
            </a:r>
            <a:r>
              <a:rPr lang="en-GB" sz="2800" b="1" baseline="30000" dirty="0">
                <a:latin typeface="Calibri" panose="020F0502020204030204" pitchFamily="34" charset="0"/>
              </a:rPr>
              <a:t>4 </a:t>
            </a:r>
            <a:r>
              <a:rPr lang="en-GB" sz="2800" dirty="0">
                <a:latin typeface="Calibri" panose="020F0502020204030204" pitchFamily="34" charset="0"/>
              </a:rPr>
              <a:t>While we live in this tent, we have burdens and so we complain. I don’t mean that we want to remove this tent, but we want to be clothed with our heavenly home. Then this body that dies will be covered with life. </a:t>
            </a:r>
            <a:r>
              <a:rPr lang="en-GB" sz="2800" b="1" baseline="30000" dirty="0">
                <a:latin typeface="Calibri" panose="020F0502020204030204" pitchFamily="34" charset="0"/>
              </a:rPr>
              <a:t>5 </a:t>
            </a:r>
            <a:r>
              <a:rPr lang="en-GB" sz="2800" dirty="0">
                <a:latin typeface="Calibri" panose="020F0502020204030204" pitchFamily="34" charset="0"/>
              </a:rPr>
              <a:t>This is what God himself made us for. And he has given us the Spirit as the first payment to guarantee the life to come.</a:t>
            </a:r>
          </a:p>
        </p:txBody>
      </p:sp>
      <p:sp>
        <p:nvSpPr>
          <p:cNvPr id="6" name="TextBox 5"/>
          <p:cNvSpPr txBox="1"/>
          <p:nvPr/>
        </p:nvSpPr>
        <p:spPr>
          <a:xfrm>
            <a:off x="1259632" y="260648"/>
            <a:ext cx="6696744" cy="646331"/>
          </a:xfrm>
          <a:prstGeom prst="rect">
            <a:avLst/>
          </a:prstGeom>
          <a:noFill/>
        </p:spPr>
        <p:txBody>
          <a:bodyPr wrap="square" rtlCol="0">
            <a:spAutoFit/>
          </a:bodyPr>
          <a:lstStyle/>
          <a:p>
            <a:pPr algn="ctr"/>
            <a:r>
              <a:rPr lang="en-GB" sz="3600" b="1" dirty="0" smtClean="0">
                <a:latin typeface="Calibri" panose="020F0502020204030204" pitchFamily="34" charset="0"/>
              </a:rPr>
              <a:t>2 Corinthians 5 v1-5</a:t>
            </a:r>
            <a:endParaRPr lang="en-GB" sz="3600" b="1" dirty="0">
              <a:latin typeface="Calibri" panose="020F0502020204030204" pitchFamily="34" charset="0"/>
            </a:endParaRPr>
          </a:p>
        </p:txBody>
      </p:sp>
    </p:spTree>
    <p:extLst>
      <p:ext uri="{BB962C8B-B14F-4D97-AF65-F5344CB8AC3E}">
        <p14:creationId xmlns:p14="http://schemas.microsoft.com/office/powerpoint/2010/main" val="373940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536" y="564724"/>
            <a:ext cx="10167342" cy="5716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78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77" y="654948"/>
            <a:ext cx="9591278" cy="539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00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254" y="692696"/>
            <a:ext cx="9375254" cy="5271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4664" y="0"/>
            <a:ext cx="11607502" cy="652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34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254" y="692696"/>
            <a:ext cx="9375254" cy="5271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8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3279" y="1268760"/>
            <a:ext cx="6696744" cy="3785652"/>
          </a:xfrm>
          <a:prstGeom prst="rect">
            <a:avLst/>
          </a:prstGeom>
          <a:noFill/>
        </p:spPr>
        <p:txBody>
          <a:bodyPr wrap="square" rtlCol="0">
            <a:spAutoFit/>
          </a:bodyPr>
          <a:lstStyle/>
          <a:p>
            <a:pPr algn="ctr"/>
            <a:r>
              <a:rPr lang="en-GB" sz="8000" b="1" dirty="0" smtClean="0">
                <a:latin typeface="Calibri" panose="020F0502020204030204" pitchFamily="34" charset="0"/>
              </a:rPr>
              <a:t>Is there any hope of being home again?</a:t>
            </a:r>
            <a:endParaRPr lang="en-GB" sz="8000" b="1" dirty="0">
              <a:latin typeface="Calibri" panose="020F0502020204030204" pitchFamily="34" charset="0"/>
            </a:endParaRPr>
          </a:p>
        </p:txBody>
      </p:sp>
    </p:spTree>
    <p:extLst>
      <p:ext uri="{BB962C8B-B14F-4D97-AF65-F5344CB8AC3E}">
        <p14:creationId xmlns:p14="http://schemas.microsoft.com/office/powerpoint/2010/main" val="276955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608" y="188640"/>
            <a:ext cx="10887422" cy="612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88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1137</TotalTime>
  <Words>382</Words>
  <Application>Microsoft Office PowerPoint</Application>
  <PresentationFormat>On-screen Show (4:3)</PresentationFormat>
  <Paragraphs>21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Bush</dc:creator>
  <cp:lastModifiedBy>Jenny Bush</cp:lastModifiedBy>
  <cp:revision>7</cp:revision>
  <dcterms:created xsi:type="dcterms:W3CDTF">2019-11-09T14:48:32Z</dcterms:created>
  <dcterms:modified xsi:type="dcterms:W3CDTF">2019-11-10T09:46:05Z</dcterms:modified>
</cp:coreProperties>
</file>