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69" r:id="rId4"/>
    <p:sldId id="263" r:id="rId5"/>
    <p:sldId id="259" r:id="rId6"/>
    <p:sldId id="257" r:id="rId7"/>
    <p:sldId id="258" r:id="rId8"/>
    <p:sldId id="260" r:id="rId9"/>
    <p:sldId id="261" r:id="rId10"/>
    <p:sldId id="264" r:id="rId11"/>
    <p:sldId id="262" r:id="rId12"/>
    <p:sldId id="265" r:id="rId13"/>
    <p:sldId id="267" r:id="rId14"/>
    <p:sldId id="266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47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04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04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35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5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53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92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6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12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0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2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85AF3-656B-4E6D-90B0-59059A0E39FA}" type="datetimeFigureOut">
              <a:rPr lang="en-GB" smtClean="0"/>
              <a:t>12/07/2016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97D95-2370-4C16-95F4-6537D62AF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257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freedom of the gospel in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356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 attitudes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789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25</a:t>
            </a:r>
            <a:r>
              <a:rPr lang="en-GB" sz="2300" dirty="0"/>
              <a:t> Since we live by the Spirit, let us keep in step with the Spirit. </a:t>
            </a:r>
            <a:r>
              <a:rPr lang="en-GB" sz="2300" baseline="30000" dirty="0"/>
              <a:t>26</a:t>
            </a:r>
            <a:r>
              <a:rPr lang="en-GB" sz="2300" dirty="0"/>
              <a:t> Let us not become conceited</a:t>
            </a:r>
            <a:r>
              <a:rPr lang="en-GB" sz="2300" dirty="0" smtClean="0"/>
              <a:t>, provoking </a:t>
            </a:r>
            <a:r>
              <a:rPr lang="en-GB" sz="2300" dirty="0"/>
              <a:t>and envying each other.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dirty="0"/>
              <a:t>6 Brothers and sisters, if someone is caught in a sin, you who live by the Spirit should restore that person gently. But watch yourselves, or you also may be tempted. </a:t>
            </a:r>
            <a:r>
              <a:rPr lang="en-GB" sz="2300" baseline="30000" dirty="0"/>
              <a:t>2 </a:t>
            </a:r>
            <a:r>
              <a:rPr lang="en-GB" sz="2300" dirty="0"/>
              <a:t>Carry each other’s burdens, and in this way you will </a:t>
            </a:r>
            <a:r>
              <a:rPr lang="en-GB" sz="2300" dirty="0" err="1"/>
              <a:t>fulfill</a:t>
            </a:r>
            <a:r>
              <a:rPr lang="en-GB" sz="2300" dirty="0"/>
              <a:t> the law of Christ. </a:t>
            </a:r>
            <a:r>
              <a:rPr lang="en-GB" sz="2300" baseline="30000" dirty="0"/>
              <a:t>3 </a:t>
            </a:r>
            <a:r>
              <a:rPr lang="en-GB" sz="2300" b="1" dirty="0">
                <a:solidFill>
                  <a:srgbClr val="FFFF00"/>
                </a:solidFill>
              </a:rPr>
              <a:t>If anyone thinks they are something when they are not, they deceive themselves.</a:t>
            </a:r>
            <a:r>
              <a:rPr lang="en-GB" sz="2300" dirty="0"/>
              <a:t> </a:t>
            </a:r>
            <a:r>
              <a:rPr lang="en-GB" sz="2300" baseline="30000" dirty="0"/>
              <a:t>4 </a:t>
            </a:r>
            <a:r>
              <a:rPr lang="en-GB" sz="2300" dirty="0"/>
              <a:t>Each one should test their own actions. Then they can take pride in themselves alone, without comparing themselves to someone else, </a:t>
            </a:r>
            <a:r>
              <a:rPr lang="en-GB" sz="2300" baseline="30000" dirty="0"/>
              <a:t>5 </a:t>
            </a:r>
            <a:r>
              <a:rPr lang="en-GB" sz="2300" dirty="0"/>
              <a:t>for each one should carry their own load. </a:t>
            </a:r>
            <a:r>
              <a:rPr lang="en-GB" sz="2300" baseline="30000" dirty="0"/>
              <a:t>6 </a:t>
            </a:r>
            <a:r>
              <a:rPr lang="en-GB" sz="2300" dirty="0"/>
              <a:t>Nevertheless, the one who receives instruction in the word should share all good things with their instructor.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7 </a:t>
            </a:r>
            <a:r>
              <a:rPr lang="en-GB" sz="2300" dirty="0"/>
              <a:t>Do not be deceived: God cannot be mocked. A man reaps what he sows. </a:t>
            </a:r>
            <a:r>
              <a:rPr lang="en-GB" sz="2300" baseline="30000" dirty="0"/>
              <a:t>8 </a:t>
            </a:r>
            <a:r>
              <a:rPr lang="en-GB" sz="2300" dirty="0"/>
              <a:t>Whoever sows to please their flesh, from the flesh will reap destruction; whoever sows to please the Spirit, from the Spirit will reap eternal life. </a:t>
            </a:r>
            <a:r>
              <a:rPr lang="en-GB" sz="2300" baseline="30000" dirty="0"/>
              <a:t>9 </a:t>
            </a:r>
            <a:r>
              <a:rPr lang="en-GB" sz="2300" dirty="0"/>
              <a:t>Let us not become weary in doing good, for at the proper time we will reap a harvest if we do not give up. </a:t>
            </a:r>
            <a:r>
              <a:rPr lang="en-GB" sz="2300" baseline="30000" dirty="0"/>
              <a:t>10 </a:t>
            </a:r>
            <a:r>
              <a:rPr lang="en-GB" sz="2300" dirty="0"/>
              <a:t>Therefore, as we have opportunity, let us do good to all people, especially to those who belong to the family of believers.</a:t>
            </a:r>
          </a:p>
          <a:p>
            <a:pPr marL="0" indent="0">
              <a:spcBef>
                <a:spcPts val="0"/>
              </a:spcBef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542766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25</a:t>
            </a:r>
            <a:r>
              <a:rPr lang="en-GB" sz="2300" dirty="0"/>
              <a:t> Since we live by the Spirit, let us keep in step with the Spirit. </a:t>
            </a:r>
            <a:r>
              <a:rPr lang="en-GB" sz="2300" baseline="30000" dirty="0"/>
              <a:t>26</a:t>
            </a:r>
            <a:r>
              <a:rPr lang="en-GB" sz="2300" dirty="0"/>
              <a:t> Let us not become conceited</a:t>
            </a:r>
            <a:r>
              <a:rPr lang="en-GB" sz="2300" dirty="0" smtClean="0"/>
              <a:t>, provoking </a:t>
            </a:r>
            <a:r>
              <a:rPr lang="en-GB" sz="2300" dirty="0"/>
              <a:t>and envying each other.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dirty="0"/>
              <a:t>6 Brothers and sisters, if someone is caught in a sin, you who live by the Spirit should restore that person gently. But watch yourselves, or you also may be tempted. </a:t>
            </a:r>
            <a:r>
              <a:rPr lang="en-GB" sz="2300" baseline="30000" dirty="0"/>
              <a:t>2 </a:t>
            </a:r>
            <a:r>
              <a:rPr lang="en-GB" sz="2300" dirty="0"/>
              <a:t>Carry each other’s burdens, and in this way you will </a:t>
            </a:r>
            <a:r>
              <a:rPr lang="en-GB" sz="2300" dirty="0" err="1"/>
              <a:t>fulfill</a:t>
            </a:r>
            <a:r>
              <a:rPr lang="en-GB" sz="2300" dirty="0"/>
              <a:t> the law of Christ. </a:t>
            </a:r>
            <a:r>
              <a:rPr lang="en-GB" sz="2300" baseline="30000" dirty="0"/>
              <a:t>3 </a:t>
            </a:r>
            <a:r>
              <a:rPr lang="en-GB" sz="2300" dirty="0"/>
              <a:t>If anyone thinks they are something when they are not, they deceive themselves. </a:t>
            </a:r>
            <a:r>
              <a:rPr lang="en-GB" sz="2300" baseline="30000" dirty="0"/>
              <a:t>4 </a:t>
            </a:r>
            <a:r>
              <a:rPr lang="en-GB" sz="2300" b="1" dirty="0">
                <a:solidFill>
                  <a:srgbClr val="FFFF00"/>
                </a:solidFill>
              </a:rPr>
              <a:t>Each one should test their own actions. Then they can take pride in themselves alone, without comparing themselves to someone else, </a:t>
            </a:r>
            <a:r>
              <a:rPr lang="en-GB" sz="2300" b="1" baseline="30000" dirty="0">
                <a:solidFill>
                  <a:srgbClr val="FFFF00"/>
                </a:solidFill>
              </a:rPr>
              <a:t>5 </a:t>
            </a:r>
            <a:r>
              <a:rPr lang="en-GB" sz="2300" b="1" dirty="0">
                <a:solidFill>
                  <a:srgbClr val="FFFF00"/>
                </a:solidFill>
              </a:rPr>
              <a:t>for each one should carry their own load.</a:t>
            </a:r>
            <a:r>
              <a:rPr lang="en-GB" sz="2300" dirty="0"/>
              <a:t> </a:t>
            </a:r>
            <a:r>
              <a:rPr lang="en-GB" sz="2300" baseline="30000" dirty="0"/>
              <a:t>6 </a:t>
            </a:r>
            <a:r>
              <a:rPr lang="en-GB" sz="2300" dirty="0"/>
              <a:t>Nevertheless, the one who receives instruction in the word should share all good things with their instructor.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7 </a:t>
            </a:r>
            <a:r>
              <a:rPr lang="en-GB" sz="2300" dirty="0"/>
              <a:t>Do not be deceived: God cannot be mocked. A man reaps what he sows. </a:t>
            </a:r>
            <a:r>
              <a:rPr lang="en-GB" sz="2300" baseline="30000" dirty="0"/>
              <a:t>8 </a:t>
            </a:r>
            <a:r>
              <a:rPr lang="en-GB" sz="2300" dirty="0"/>
              <a:t>Whoever sows to please their flesh, from the flesh will reap destruction; whoever sows to please the Spirit, from the Spirit will reap eternal life. </a:t>
            </a:r>
            <a:r>
              <a:rPr lang="en-GB" sz="2300" baseline="30000" dirty="0"/>
              <a:t>9 </a:t>
            </a:r>
            <a:r>
              <a:rPr lang="en-GB" sz="2300" dirty="0"/>
              <a:t>Let us not become weary in doing good, for at the proper time we will reap a harvest if we do not give up. </a:t>
            </a:r>
            <a:r>
              <a:rPr lang="en-GB" sz="2300" baseline="30000" dirty="0"/>
              <a:t>10 </a:t>
            </a:r>
            <a:r>
              <a:rPr lang="en-GB" sz="2300" dirty="0"/>
              <a:t>Therefore, as we have opportunity, let us do good to all people, especially to those who belong to the family of believers.</a:t>
            </a:r>
          </a:p>
          <a:p>
            <a:pPr marL="0" indent="0">
              <a:spcBef>
                <a:spcPts val="0"/>
              </a:spcBef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27878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 principle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811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25</a:t>
            </a:r>
            <a:r>
              <a:rPr lang="en-GB" sz="2300" dirty="0"/>
              <a:t> Since we live by the Spirit, let us keep in step with the Spirit. </a:t>
            </a:r>
            <a:r>
              <a:rPr lang="en-GB" sz="2300" baseline="30000" dirty="0"/>
              <a:t>26</a:t>
            </a:r>
            <a:r>
              <a:rPr lang="en-GB" sz="2300" dirty="0"/>
              <a:t> Let us not become conceited</a:t>
            </a:r>
            <a:r>
              <a:rPr lang="en-GB" sz="2300" dirty="0" smtClean="0"/>
              <a:t>, provoking </a:t>
            </a:r>
            <a:r>
              <a:rPr lang="en-GB" sz="2300" dirty="0"/>
              <a:t>and envying each other.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dirty="0"/>
              <a:t>6 Brothers and sisters, if someone is caught in a sin, you who live by the Spirit should restore that person gently. But watch yourselves, or you also may be tempted. </a:t>
            </a:r>
            <a:r>
              <a:rPr lang="en-GB" sz="2300" baseline="30000" dirty="0"/>
              <a:t>2 </a:t>
            </a:r>
            <a:r>
              <a:rPr lang="en-GB" sz="2300" dirty="0"/>
              <a:t>Carry each other’s burdens, and in this way you will </a:t>
            </a:r>
            <a:r>
              <a:rPr lang="en-GB" sz="2300" dirty="0" err="1"/>
              <a:t>fulfill</a:t>
            </a:r>
            <a:r>
              <a:rPr lang="en-GB" sz="2300" dirty="0"/>
              <a:t> the law of Christ. </a:t>
            </a:r>
            <a:r>
              <a:rPr lang="en-GB" sz="2300" baseline="30000" dirty="0"/>
              <a:t>3 </a:t>
            </a:r>
            <a:r>
              <a:rPr lang="en-GB" sz="2300" dirty="0"/>
              <a:t>If anyone thinks they are something when they are not, they deceive themselves. </a:t>
            </a:r>
            <a:r>
              <a:rPr lang="en-GB" sz="2300" baseline="30000" dirty="0"/>
              <a:t>4 </a:t>
            </a:r>
            <a:r>
              <a:rPr lang="en-GB" sz="2300" dirty="0"/>
              <a:t>Each one should test their own actions. Then they can take pride in themselves alone, without comparing themselves to someone else, </a:t>
            </a:r>
            <a:r>
              <a:rPr lang="en-GB" sz="2300" baseline="30000" dirty="0"/>
              <a:t>5 </a:t>
            </a:r>
            <a:r>
              <a:rPr lang="en-GB" sz="2300" dirty="0"/>
              <a:t>for each one should carry their own load. </a:t>
            </a:r>
            <a:r>
              <a:rPr lang="en-GB" sz="2300" baseline="30000" dirty="0"/>
              <a:t>6 </a:t>
            </a:r>
            <a:r>
              <a:rPr lang="en-GB" sz="2300" dirty="0"/>
              <a:t>Nevertheless, the one who receives instruction in the word should share all good things with their instructor.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7 </a:t>
            </a:r>
            <a:r>
              <a:rPr lang="en-GB" sz="2300" dirty="0"/>
              <a:t>Do not be deceived: God cannot be mocked. </a:t>
            </a:r>
            <a:r>
              <a:rPr lang="en-GB" sz="2300" b="1" dirty="0">
                <a:solidFill>
                  <a:srgbClr val="FFFF00"/>
                </a:solidFill>
              </a:rPr>
              <a:t>A man reaps what he sows. </a:t>
            </a:r>
            <a:r>
              <a:rPr lang="en-GB" sz="2300" b="1" baseline="30000" dirty="0">
                <a:solidFill>
                  <a:srgbClr val="FFFF00"/>
                </a:solidFill>
              </a:rPr>
              <a:t>8 </a:t>
            </a:r>
            <a:r>
              <a:rPr lang="en-GB" sz="2300" b="1" dirty="0">
                <a:solidFill>
                  <a:srgbClr val="FFFF00"/>
                </a:solidFill>
              </a:rPr>
              <a:t>Whoever sows to please their flesh, from the flesh will reap destruction; whoever sows to please the Spirit, from the Spirit will reap eternal life. </a:t>
            </a:r>
            <a:r>
              <a:rPr lang="en-GB" sz="2300" b="1" baseline="30000" dirty="0">
                <a:solidFill>
                  <a:srgbClr val="FFFF00"/>
                </a:solidFill>
              </a:rPr>
              <a:t>9 </a:t>
            </a:r>
            <a:r>
              <a:rPr lang="en-GB" sz="2300" b="1" dirty="0">
                <a:solidFill>
                  <a:srgbClr val="FFFF00"/>
                </a:solidFill>
              </a:rPr>
              <a:t>Let us not become weary in doing good, for at the proper time we will reap a harvest if we do not give up.</a:t>
            </a:r>
            <a:r>
              <a:rPr lang="en-GB" sz="2300" dirty="0"/>
              <a:t> </a:t>
            </a:r>
            <a:r>
              <a:rPr lang="en-GB" sz="2300" baseline="30000" dirty="0"/>
              <a:t>10 </a:t>
            </a:r>
            <a:r>
              <a:rPr lang="en-GB" sz="2300" dirty="0"/>
              <a:t>Therefore, as we have opportunity, let us do good to all people, especially to those who belong to the family of believers.</a:t>
            </a:r>
          </a:p>
          <a:p>
            <a:pPr marL="0" indent="0">
              <a:spcBef>
                <a:spcPts val="0"/>
              </a:spcBef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278785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49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25</a:t>
            </a:r>
            <a:r>
              <a:rPr lang="en-GB" sz="2300" dirty="0"/>
              <a:t> Since we live by the Spirit, let us keep in step with the Spirit. </a:t>
            </a:r>
            <a:r>
              <a:rPr lang="en-GB" sz="2300" baseline="30000" dirty="0"/>
              <a:t>26</a:t>
            </a:r>
            <a:r>
              <a:rPr lang="en-GB" sz="2300" dirty="0"/>
              <a:t> Let us not become conceited</a:t>
            </a:r>
            <a:r>
              <a:rPr lang="en-GB" sz="2300" dirty="0" smtClean="0"/>
              <a:t>, provoking </a:t>
            </a:r>
            <a:r>
              <a:rPr lang="en-GB" sz="2300" dirty="0"/>
              <a:t>and envying each other.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b="1" dirty="0"/>
              <a:t>6 </a:t>
            </a:r>
            <a:r>
              <a:rPr lang="en-GB" sz="2300" dirty="0"/>
              <a:t>Brothers and sisters, if someone is caught in a sin, you who live by the Spirit </a:t>
            </a:r>
            <a:r>
              <a:rPr lang="en-GB" sz="2300" b="1" dirty="0">
                <a:solidFill>
                  <a:srgbClr val="FFFF00"/>
                </a:solidFill>
              </a:rPr>
              <a:t>should</a:t>
            </a:r>
            <a:r>
              <a:rPr lang="en-GB" sz="2300" dirty="0"/>
              <a:t> restore that person gently. But watch yourselves, or you also may be tempted. </a:t>
            </a:r>
            <a:r>
              <a:rPr lang="en-GB" sz="2300" b="1" baseline="30000" dirty="0"/>
              <a:t>2 </a:t>
            </a:r>
            <a:r>
              <a:rPr lang="en-GB" sz="2300" dirty="0"/>
              <a:t>Carry each other’s </a:t>
            </a:r>
            <a:r>
              <a:rPr lang="en-GB" sz="2300" b="1" dirty="0">
                <a:solidFill>
                  <a:srgbClr val="FFFF00"/>
                </a:solidFill>
              </a:rPr>
              <a:t>burdens</a:t>
            </a:r>
            <a:r>
              <a:rPr lang="en-GB" sz="2300" dirty="0"/>
              <a:t>, and in this way you will </a:t>
            </a:r>
            <a:r>
              <a:rPr lang="en-GB" sz="2300" dirty="0" err="1"/>
              <a:t>fulfill</a:t>
            </a:r>
            <a:r>
              <a:rPr lang="en-GB" sz="2300" dirty="0"/>
              <a:t> </a:t>
            </a:r>
            <a:r>
              <a:rPr lang="en-GB" sz="2300" b="1" dirty="0">
                <a:solidFill>
                  <a:srgbClr val="FFFF00"/>
                </a:solidFill>
              </a:rPr>
              <a:t>the law of Christ</a:t>
            </a:r>
            <a:r>
              <a:rPr lang="en-GB" sz="2300" dirty="0"/>
              <a:t>. </a:t>
            </a:r>
            <a:r>
              <a:rPr lang="en-GB" sz="2300" b="1" baseline="30000" dirty="0"/>
              <a:t>3 </a:t>
            </a:r>
            <a:r>
              <a:rPr lang="en-GB" sz="2300" dirty="0"/>
              <a:t>If anyone thinks they are something when they are not, they deceive themselves. </a:t>
            </a:r>
            <a:r>
              <a:rPr lang="en-GB" sz="2300" b="1" baseline="30000" dirty="0"/>
              <a:t>4 </a:t>
            </a:r>
            <a:r>
              <a:rPr lang="en-GB" sz="2300" dirty="0"/>
              <a:t>Each one </a:t>
            </a:r>
            <a:r>
              <a:rPr lang="en-GB" sz="2300" b="1" dirty="0">
                <a:solidFill>
                  <a:srgbClr val="FFFF00"/>
                </a:solidFill>
              </a:rPr>
              <a:t>should</a:t>
            </a:r>
            <a:r>
              <a:rPr lang="en-GB" sz="2300" dirty="0"/>
              <a:t> test their own actions. Then they can take pride in themselves alone, without comparing themselves to someone else, </a:t>
            </a:r>
            <a:r>
              <a:rPr lang="en-GB" sz="2300" b="1" baseline="30000" dirty="0"/>
              <a:t>5 </a:t>
            </a:r>
            <a:r>
              <a:rPr lang="en-GB" sz="2300" dirty="0"/>
              <a:t>for each one </a:t>
            </a:r>
            <a:r>
              <a:rPr lang="en-GB" sz="2300" b="1" dirty="0">
                <a:solidFill>
                  <a:srgbClr val="FFFF00"/>
                </a:solidFill>
              </a:rPr>
              <a:t>should</a:t>
            </a:r>
            <a:r>
              <a:rPr lang="en-GB" sz="2300" dirty="0"/>
              <a:t> carry their own </a:t>
            </a:r>
            <a:r>
              <a:rPr lang="en-GB" sz="2300" b="1" dirty="0">
                <a:solidFill>
                  <a:srgbClr val="FFFF00"/>
                </a:solidFill>
              </a:rPr>
              <a:t>load</a:t>
            </a:r>
            <a:r>
              <a:rPr lang="en-GB" sz="2300" dirty="0"/>
              <a:t>. </a:t>
            </a:r>
            <a:r>
              <a:rPr lang="en-GB" sz="2300" b="1" baseline="30000" dirty="0"/>
              <a:t>6 </a:t>
            </a:r>
            <a:r>
              <a:rPr lang="en-GB" sz="2300" dirty="0"/>
              <a:t>Nevertheless, the one who receives instruction in the word </a:t>
            </a:r>
            <a:r>
              <a:rPr lang="en-GB" sz="2300" b="1" dirty="0">
                <a:solidFill>
                  <a:srgbClr val="FFFF00"/>
                </a:solidFill>
              </a:rPr>
              <a:t>should</a:t>
            </a:r>
            <a:r>
              <a:rPr lang="en-GB" sz="2300" dirty="0"/>
              <a:t> share all good things with their instructor.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b="1" baseline="30000" dirty="0"/>
              <a:t>7 </a:t>
            </a:r>
            <a:r>
              <a:rPr lang="en-GB" sz="2300" dirty="0"/>
              <a:t>Do not be deceived: God cannot be mocked. A man </a:t>
            </a:r>
            <a:r>
              <a:rPr lang="en-GB" sz="2300" b="1" dirty="0">
                <a:solidFill>
                  <a:srgbClr val="FFFF00"/>
                </a:solidFill>
              </a:rPr>
              <a:t>reaps what he sows</a:t>
            </a:r>
            <a:r>
              <a:rPr lang="en-GB" sz="2300" dirty="0"/>
              <a:t>. </a:t>
            </a:r>
            <a:r>
              <a:rPr lang="en-GB" sz="2300" b="1" baseline="30000" dirty="0"/>
              <a:t>8 </a:t>
            </a:r>
            <a:r>
              <a:rPr lang="en-GB" sz="2300" dirty="0"/>
              <a:t>Whoever sows to please their flesh, from the flesh will reap destruction; whoever sows to please the Spirit, from the Spirit will reap eternal life. </a:t>
            </a:r>
            <a:r>
              <a:rPr lang="en-GB" sz="2300" b="1" baseline="30000" dirty="0"/>
              <a:t>9 </a:t>
            </a:r>
            <a:r>
              <a:rPr lang="en-GB" sz="2300" dirty="0"/>
              <a:t>Let us not become weary in doing good, for at the proper time we will reap a harvest if we do not give up. </a:t>
            </a:r>
            <a:r>
              <a:rPr lang="en-GB" sz="2300" b="1" baseline="30000" dirty="0"/>
              <a:t>10 </a:t>
            </a:r>
            <a:r>
              <a:rPr lang="en-GB" sz="2300" dirty="0"/>
              <a:t>Therefore, as we have opportunity, let us do good to all people, especially to those who belong to the family of believers.</a:t>
            </a:r>
          </a:p>
          <a:p>
            <a:pPr marL="0" indent="0">
              <a:spcBef>
                <a:spcPts val="0"/>
              </a:spcBef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09759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responsibilities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03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25</a:t>
            </a:r>
            <a:r>
              <a:rPr lang="en-GB" sz="2300" dirty="0"/>
              <a:t> Since we live by the Spirit, let us keep in step with the Spirit. </a:t>
            </a:r>
            <a:r>
              <a:rPr lang="en-GB" sz="2300" baseline="30000" dirty="0"/>
              <a:t>26</a:t>
            </a:r>
            <a:r>
              <a:rPr lang="en-GB" sz="2300" dirty="0"/>
              <a:t> Let us not become conceited</a:t>
            </a:r>
            <a:r>
              <a:rPr lang="en-GB" sz="2300" dirty="0" smtClean="0"/>
              <a:t>, provoking </a:t>
            </a:r>
            <a:r>
              <a:rPr lang="en-GB" sz="2300" dirty="0"/>
              <a:t>and envying each other.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dirty="0"/>
              <a:t>6 </a:t>
            </a:r>
            <a:r>
              <a:rPr lang="en-GB" sz="2300" b="1" dirty="0">
                <a:solidFill>
                  <a:srgbClr val="FFFF00"/>
                </a:solidFill>
              </a:rPr>
              <a:t>Brothers and sisters, if someone is caught in a sin, you who live by the Spirit should restore that person gently. But watch yourselves, or you also may be tempted.</a:t>
            </a:r>
            <a:r>
              <a:rPr lang="en-GB" sz="2300" dirty="0"/>
              <a:t> </a:t>
            </a:r>
            <a:r>
              <a:rPr lang="en-GB" sz="2300" baseline="30000" dirty="0"/>
              <a:t>2 </a:t>
            </a:r>
            <a:r>
              <a:rPr lang="en-GB" sz="2300" dirty="0"/>
              <a:t>Carry each other’s burdens, and in this way you will </a:t>
            </a:r>
            <a:r>
              <a:rPr lang="en-GB" sz="2300" dirty="0" err="1"/>
              <a:t>fulfill</a:t>
            </a:r>
            <a:r>
              <a:rPr lang="en-GB" sz="2300" dirty="0"/>
              <a:t> the law of Christ. </a:t>
            </a:r>
            <a:r>
              <a:rPr lang="en-GB" sz="2300" baseline="30000" dirty="0"/>
              <a:t>3 </a:t>
            </a:r>
            <a:r>
              <a:rPr lang="en-GB" sz="2300" dirty="0"/>
              <a:t>If anyone thinks they are something when they are not, they deceive themselves. </a:t>
            </a:r>
            <a:r>
              <a:rPr lang="en-GB" sz="2300" baseline="30000" dirty="0"/>
              <a:t>4 </a:t>
            </a:r>
            <a:r>
              <a:rPr lang="en-GB" sz="2300" dirty="0"/>
              <a:t>Each one should test their own actions. Then they can take pride in themselves alone, without comparing themselves to someone else, </a:t>
            </a:r>
            <a:r>
              <a:rPr lang="en-GB" sz="2300" baseline="30000" dirty="0"/>
              <a:t>5 </a:t>
            </a:r>
            <a:r>
              <a:rPr lang="en-GB" sz="2300" dirty="0"/>
              <a:t>for each one should carry their own load. </a:t>
            </a:r>
            <a:r>
              <a:rPr lang="en-GB" sz="2300" baseline="30000" dirty="0"/>
              <a:t>6 </a:t>
            </a:r>
            <a:r>
              <a:rPr lang="en-GB" sz="2300" dirty="0"/>
              <a:t>Nevertheless, the one who receives instruction in the word should share all good things with their instructor.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7 </a:t>
            </a:r>
            <a:r>
              <a:rPr lang="en-GB" sz="2300" dirty="0"/>
              <a:t>Do not be deceived: God cannot be mocked. A man reaps what he sows. </a:t>
            </a:r>
            <a:r>
              <a:rPr lang="en-GB" sz="2300" baseline="30000" dirty="0"/>
              <a:t>8 </a:t>
            </a:r>
            <a:r>
              <a:rPr lang="en-GB" sz="2300" dirty="0"/>
              <a:t>Whoever sows to please their flesh, from the flesh will reap destruction; whoever sows to please the Spirit, from the Spirit will reap eternal life. </a:t>
            </a:r>
            <a:r>
              <a:rPr lang="en-GB" sz="2300" baseline="30000" dirty="0"/>
              <a:t>9 </a:t>
            </a:r>
            <a:r>
              <a:rPr lang="en-GB" sz="2300" dirty="0"/>
              <a:t>Let us not become weary in doing good, for at the proper time we will reap a harvest if we do not give up. </a:t>
            </a:r>
            <a:r>
              <a:rPr lang="en-GB" sz="2300" baseline="30000" dirty="0"/>
              <a:t>10 </a:t>
            </a:r>
            <a:r>
              <a:rPr lang="en-GB" sz="2300" dirty="0"/>
              <a:t>Therefore, as we have opportunity, let us do good to all people, especially to those who belong to the family of believers.</a:t>
            </a:r>
          </a:p>
          <a:p>
            <a:pPr marL="0" indent="0">
              <a:spcBef>
                <a:spcPts val="0"/>
              </a:spcBef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61841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251229" y="5445224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896036" y="5445224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469497" y="4126976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211960" y="4725144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051426" y="2781367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303941" y="3969060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55576" y="2793425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6510006" y="2865433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156176" y="1834073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7524328" y="2883249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524328" y="1437928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>
            <a:endCxn id="13" idx="2"/>
          </p:cNvCxnSpPr>
          <p:nvPr/>
        </p:nvCxnSpPr>
        <p:spPr>
          <a:xfrm>
            <a:off x="6973416" y="2955257"/>
            <a:ext cx="550912" cy="108012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431249" y="2194113"/>
            <a:ext cx="180020" cy="587254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704348" y="1988840"/>
            <a:ext cx="0" cy="74730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25244" y="5615914"/>
            <a:ext cx="550912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829537" y="4555745"/>
            <a:ext cx="540060" cy="738843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830895" y="3333485"/>
            <a:ext cx="365466" cy="635575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35303" y="3225473"/>
            <a:ext cx="368345" cy="635575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201924" y="2973445"/>
            <a:ext cx="730932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572000" y="5085184"/>
            <a:ext cx="370892" cy="325558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7"/>
          </p:cNvCxnSpPr>
          <p:nvPr/>
        </p:nvCxnSpPr>
        <p:spPr>
          <a:xfrm flipV="1">
            <a:off x="4519273" y="4487016"/>
            <a:ext cx="736803" cy="290855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690026" y="1645568"/>
            <a:ext cx="730932" cy="237502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55576" y="476672"/>
            <a:ext cx="611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Symmetrical accountability structures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6646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341239" y="5004730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896036" y="5445224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104511" y="2973445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312987" y="3861048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538228" y="2890674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628063" y="4487016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55576" y="2793425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520976" y="5949280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238677" y="3681028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793396" y="3681028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5464466" y="1797968"/>
            <a:ext cx="360040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2898268" y="3333485"/>
            <a:ext cx="414719" cy="527563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673027" y="4283906"/>
            <a:ext cx="1223009" cy="116131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115616" y="3165432"/>
            <a:ext cx="1944216" cy="875636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116853" y="4221088"/>
            <a:ext cx="942979" cy="313935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418697" y="5224605"/>
            <a:ext cx="788064" cy="400639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132480" y="5765409"/>
            <a:ext cx="611505" cy="183871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238677" y="4221088"/>
            <a:ext cx="180020" cy="1003517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812729" y="3843412"/>
            <a:ext cx="848630" cy="17636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627172" y="3306736"/>
            <a:ext cx="448884" cy="296514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464466" y="2293675"/>
            <a:ext cx="134251" cy="116131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881016" y="3906357"/>
            <a:ext cx="1167420" cy="134711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55576" y="476672"/>
            <a:ext cx="6114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Asymmetrical accountability structures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3059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25</a:t>
            </a:r>
            <a:r>
              <a:rPr lang="en-GB" sz="2300" dirty="0"/>
              <a:t> Since we live by the Spirit, let us keep in step with the Spirit. </a:t>
            </a:r>
            <a:r>
              <a:rPr lang="en-GB" sz="2300" baseline="30000" dirty="0"/>
              <a:t>26</a:t>
            </a:r>
            <a:r>
              <a:rPr lang="en-GB" sz="2300" dirty="0"/>
              <a:t> Let us not become conceited</a:t>
            </a:r>
            <a:r>
              <a:rPr lang="en-GB" sz="2300" dirty="0" smtClean="0"/>
              <a:t>, provoking </a:t>
            </a:r>
            <a:r>
              <a:rPr lang="en-GB" sz="2300" dirty="0"/>
              <a:t>and envying each other.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dirty="0"/>
              <a:t>6 Brothers and sisters, if someone is caught in a sin, you who live by the Spirit should restore that person gently. But watch yourselves, or you also may be tempted. </a:t>
            </a:r>
            <a:r>
              <a:rPr lang="en-GB" sz="2300" baseline="30000" dirty="0"/>
              <a:t>2 </a:t>
            </a:r>
            <a:r>
              <a:rPr lang="en-GB" sz="2300" b="1" dirty="0">
                <a:solidFill>
                  <a:srgbClr val="FFFF00"/>
                </a:solidFill>
              </a:rPr>
              <a:t>Carry each other’s burdens, and in this way you will </a:t>
            </a:r>
            <a:r>
              <a:rPr lang="en-GB" sz="2300" b="1" dirty="0" err="1">
                <a:solidFill>
                  <a:srgbClr val="FFFF00"/>
                </a:solidFill>
              </a:rPr>
              <a:t>fulfill</a:t>
            </a:r>
            <a:r>
              <a:rPr lang="en-GB" sz="2300" b="1" dirty="0">
                <a:solidFill>
                  <a:srgbClr val="FFFF00"/>
                </a:solidFill>
              </a:rPr>
              <a:t> the law of Christ.</a:t>
            </a:r>
            <a:r>
              <a:rPr lang="en-GB" sz="2300" dirty="0"/>
              <a:t> </a:t>
            </a:r>
            <a:r>
              <a:rPr lang="en-GB" sz="2300" baseline="30000" dirty="0"/>
              <a:t>3 </a:t>
            </a:r>
            <a:r>
              <a:rPr lang="en-GB" sz="2300" dirty="0"/>
              <a:t>If anyone thinks they are something when they are not, they deceive themselves. </a:t>
            </a:r>
            <a:r>
              <a:rPr lang="en-GB" sz="2300" baseline="30000" dirty="0"/>
              <a:t>4 </a:t>
            </a:r>
            <a:r>
              <a:rPr lang="en-GB" sz="2300" dirty="0"/>
              <a:t>Each one should test their own actions. Then they can take pride in themselves alone, without comparing themselves to someone else, </a:t>
            </a:r>
            <a:r>
              <a:rPr lang="en-GB" sz="2300" baseline="30000" dirty="0"/>
              <a:t>5 </a:t>
            </a:r>
            <a:r>
              <a:rPr lang="en-GB" sz="2300" dirty="0"/>
              <a:t>for each one should carry their own load. </a:t>
            </a:r>
            <a:r>
              <a:rPr lang="en-GB" sz="2300" baseline="30000" dirty="0"/>
              <a:t>6 </a:t>
            </a:r>
            <a:r>
              <a:rPr lang="en-GB" sz="2300" dirty="0"/>
              <a:t>Nevertheless, the one who receives instruction in the word should share all good things with their instructor.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7 </a:t>
            </a:r>
            <a:r>
              <a:rPr lang="en-GB" sz="2300" dirty="0"/>
              <a:t>Do not be deceived: God cannot be mocked. A man reaps what he sows. </a:t>
            </a:r>
            <a:r>
              <a:rPr lang="en-GB" sz="2300" baseline="30000" dirty="0"/>
              <a:t>8 </a:t>
            </a:r>
            <a:r>
              <a:rPr lang="en-GB" sz="2300" dirty="0"/>
              <a:t>Whoever sows to please their flesh, from the flesh will reap destruction; whoever sows to please the Spirit, from the Spirit will reap eternal life. </a:t>
            </a:r>
            <a:r>
              <a:rPr lang="en-GB" sz="2300" baseline="30000" dirty="0"/>
              <a:t>9 </a:t>
            </a:r>
            <a:r>
              <a:rPr lang="en-GB" sz="2300" dirty="0"/>
              <a:t>Let us not become weary in doing good, for at the proper time we will reap a harvest if we do not give up. </a:t>
            </a:r>
            <a:r>
              <a:rPr lang="en-GB" sz="2300" baseline="30000" dirty="0"/>
              <a:t>10 </a:t>
            </a:r>
            <a:r>
              <a:rPr lang="en-GB" sz="2300" dirty="0"/>
              <a:t>Therefore, as we have opportunity, let us do good to all people, especially to those who belong to the family of believers.</a:t>
            </a:r>
          </a:p>
          <a:p>
            <a:pPr marL="0" indent="0">
              <a:spcBef>
                <a:spcPts val="0"/>
              </a:spcBef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375537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25</a:t>
            </a:r>
            <a:r>
              <a:rPr lang="en-GB" sz="2300" dirty="0"/>
              <a:t> Since we live by the Spirit, let us keep in step with the Spirit. </a:t>
            </a:r>
            <a:r>
              <a:rPr lang="en-GB" sz="2300" baseline="30000" dirty="0"/>
              <a:t>26</a:t>
            </a:r>
            <a:r>
              <a:rPr lang="en-GB" sz="2300" dirty="0"/>
              <a:t> Let us not become conceited</a:t>
            </a:r>
            <a:r>
              <a:rPr lang="en-GB" sz="2300" dirty="0" smtClean="0"/>
              <a:t>, provoking </a:t>
            </a:r>
            <a:r>
              <a:rPr lang="en-GB" sz="2300" dirty="0"/>
              <a:t>and envying each other.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dirty="0"/>
              <a:t>6 Brothers and sisters, if someone is caught in a sin, you who live by the Spirit should restore that person gently. But watch yourselves, or you also may be tempted. </a:t>
            </a:r>
            <a:r>
              <a:rPr lang="en-GB" sz="2300" baseline="30000" dirty="0"/>
              <a:t>2 </a:t>
            </a:r>
            <a:r>
              <a:rPr lang="en-GB" sz="2300" dirty="0"/>
              <a:t>Carry each other’s burdens, and in this way you will </a:t>
            </a:r>
            <a:r>
              <a:rPr lang="en-GB" sz="2300" dirty="0" err="1"/>
              <a:t>fulfill</a:t>
            </a:r>
            <a:r>
              <a:rPr lang="en-GB" sz="2300" dirty="0"/>
              <a:t> the law of Christ. </a:t>
            </a:r>
            <a:r>
              <a:rPr lang="en-GB" sz="2300" baseline="30000" dirty="0"/>
              <a:t>3 </a:t>
            </a:r>
            <a:r>
              <a:rPr lang="en-GB" sz="2300" dirty="0"/>
              <a:t>If anyone thinks they are something when they are not, they deceive themselves. </a:t>
            </a:r>
            <a:r>
              <a:rPr lang="en-GB" sz="2300" baseline="30000" dirty="0"/>
              <a:t>4 </a:t>
            </a:r>
            <a:r>
              <a:rPr lang="en-GB" sz="2300" dirty="0"/>
              <a:t>Each one should test their own actions. Then they can take pride in themselves alone, without comparing themselves to someone else, </a:t>
            </a:r>
            <a:r>
              <a:rPr lang="en-GB" sz="2300" baseline="30000" dirty="0"/>
              <a:t>5 </a:t>
            </a:r>
            <a:r>
              <a:rPr lang="en-GB" sz="2300" dirty="0"/>
              <a:t>for each one should carry their own load. </a:t>
            </a:r>
            <a:r>
              <a:rPr lang="en-GB" sz="2300" baseline="30000" dirty="0"/>
              <a:t>6 </a:t>
            </a:r>
            <a:r>
              <a:rPr lang="en-GB" sz="2300" b="1" dirty="0">
                <a:solidFill>
                  <a:srgbClr val="FFFF00"/>
                </a:solidFill>
              </a:rPr>
              <a:t>Nevertheless, the one who receives instruction in the word should share all good things with their instructor.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300" baseline="30000" dirty="0"/>
              <a:t>7 </a:t>
            </a:r>
            <a:r>
              <a:rPr lang="en-GB" sz="2300" dirty="0"/>
              <a:t>Do not be deceived: God cannot be mocked. A man reaps what he sows. </a:t>
            </a:r>
            <a:r>
              <a:rPr lang="en-GB" sz="2300" baseline="30000" dirty="0"/>
              <a:t>8 </a:t>
            </a:r>
            <a:r>
              <a:rPr lang="en-GB" sz="2300" dirty="0"/>
              <a:t>Whoever sows to please their flesh, from the flesh will reap destruction; whoever sows to please the Spirit, from the Spirit will reap eternal life. </a:t>
            </a:r>
            <a:r>
              <a:rPr lang="en-GB" sz="2300" baseline="30000" dirty="0"/>
              <a:t>9 </a:t>
            </a:r>
            <a:r>
              <a:rPr lang="en-GB" sz="2300" dirty="0"/>
              <a:t>Let us not become weary in doing good, for at the proper time we will reap a harvest if we do not give up. </a:t>
            </a:r>
            <a:r>
              <a:rPr lang="en-GB" sz="2300" baseline="30000" dirty="0"/>
              <a:t>10 </a:t>
            </a:r>
            <a:r>
              <a:rPr lang="en-GB" sz="2300" dirty="0"/>
              <a:t>Therefore, as we have opportunity, let us do good to all people, especially to those who belong to the family of believers.</a:t>
            </a:r>
          </a:p>
          <a:p>
            <a:pPr marL="0" indent="0">
              <a:spcBef>
                <a:spcPts val="0"/>
              </a:spcBef>
              <a:buNone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075865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26</Words>
  <Application>Microsoft Office PowerPoint</Application>
  <PresentationFormat>On-screen Show (4:3)</PresentationFormat>
  <Paragraphs>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freedom of the gospel in action</vt:lpstr>
      <vt:lpstr>PowerPoint Presentation</vt:lpstr>
      <vt:lpstr>PowerPoint Presentation</vt:lpstr>
      <vt:lpstr>3 responsibilities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 attitudes</vt:lpstr>
      <vt:lpstr>PowerPoint Presentation</vt:lpstr>
      <vt:lpstr>PowerPoint Presentation</vt:lpstr>
      <vt:lpstr>1 principle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Paynter</dc:creator>
  <cp:lastModifiedBy>Jenny Bush</cp:lastModifiedBy>
  <cp:revision>4</cp:revision>
  <dcterms:created xsi:type="dcterms:W3CDTF">2016-07-10T05:48:15Z</dcterms:created>
  <dcterms:modified xsi:type="dcterms:W3CDTF">2016-07-12T13:11:06Z</dcterms:modified>
</cp:coreProperties>
</file>